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4" r:id="rId5"/>
  </p:sldMasterIdLst>
  <p:notesMasterIdLst>
    <p:notesMasterId r:id="rId26"/>
  </p:notesMasterIdLst>
  <p:sldIdLst>
    <p:sldId id="395" r:id="rId6"/>
    <p:sldId id="399" r:id="rId7"/>
    <p:sldId id="393" r:id="rId8"/>
    <p:sldId id="316" r:id="rId9"/>
    <p:sldId id="273" r:id="rId10"/>
    <p:sldId id="280" r:id="rId11"/>
    <p:sldId id="372" r:id="rId12"/>
    <p:sldId id="404" r:id="rId13"/>
    <p:sldId id="405" r:id="rId14"/>
    <p:sldId id="406" r:id="rId15"/>
    <p:sldId id="305" r:id="rId16"/>
    <p:sldId id="312" r:id="rId17"/>
    <p:sldId id="403" r:id="rId18"/>
    <p:sldId id="401" r:id="rId19"/>
    <p:sldId id="313" r:id="rId20"/>
    <p:sldId id="402" r:id="rId21"/>
    <p:sldId id="398" r:id="rId22"/>
    <p:sldId id="320" r:id="rId23"/>
    <p:sldId id="324" r:id="rId24"/>
    <p:sldId id="374" r:id="rId25"/>
  </p:sldIdLst>
  <p:sldSz cx="18288000" cy="10285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A4B3CB7A-03FA-470D-A59F-40DC950A61A6}">
          <p14:sldIdLst>
            <p14:sldId id="395"/>
            <p14:sldId id="399"/>
            <p14:sldId id="393"/>
            <p14:sldId id="316"/>
            <p14:sldId id="273"/>
            <p14:sldId id="280"/>
            <p14:sldId id="372"/>
            <p14:sldId id="404"/>
            <p14:sldId id="405"/>
            <p14:sldId id="406"/>
            <p14:sldId id="305"/>
            <p14:sldId id="312"/>
            <p14:sldId id="403"/>
            <p14:sldId id="401"/>
            <p14:sldId id="313"/>
            <p14:sldId id="402"/>
            <p14:sldId id="398"/>
            <p14:sldId id="320"/>
            <p14:sldId id="324"/>
            <p14:sldId id="374"/>
          </p14:sldIdLst>
        </p14:section>
        <p14:section name="Introduction" id="{F8EE98D8-7BD6-4714-8C18-070B2256955E}">
          <p14:sldIdLst/>
        </p14:section>
        <p14:section name="About us" id="{96A9CC7C-C929-4F14-B895-F78E69EE5E65}">
          <p14:sldIdLst/>
        </p14:section>
        <p14:section name="Portfolio" id="{745EECBD-20A3-4821-9205-1B18D72EF7B2}">
          <p14:sldIdLst/>
        </p14:section>
        <p14:section name="Proposal" id="{10875A89-F6F7-4D02-A1A9-8D3AEFFD89C1}">
          <p14:sldIdLst/>
        </p14:section>
        <p14:section name="Analysis" id="{A52ECE30-712A-4A6A-ADF2-A6A1A92322A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304A1-2D90-45A2-A955-EAE9D22EA9D9}" v="361" dt="2020-06-02T21:47:03.102"/>
    <p1510:client id="{41C710ED-5019-466F-A17E-A90153CDA7DE}" v="360" dt="2020-06-03T08:40:37.554"/>
    <p1510:client id="{4413EC9B-AC0B-4D87-BC03-C1D838BEC51C}" v="151" dt="2020-06-02T21:33:41.646"/>
    <p1510:client id="{62FEEEA2-5E82-4F8B-AE81-334447EA9794}" v="743" dt="2020-06-02T21:38:49.468"/>
    <p1510:client id="{65E9FFB9-A2D7-4A12-AEE2-02471FDDEA0F}" v="344" dt="2020-06-03T07:33:34.268"/>
    <p1510:client id="{7A4E0454-E143-48DA-85E6-410118AD595E}" v="44" dt="2020-06-03T08:40:42.5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240"/>
        <p:guide pos="57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LAECKER Jeremy" userId="S::jeremy.deblaecker@ynov.com::c8645cda-45fa-4bcb-a8ce-050e3dafb674" providerId="AD" clId="Web-{4413EC9B-AC0B-4D87-BC03-C1D838BEC51C}"/>
    <pc:docChg chg="modSld">
      <pc:chgData name="DEBLAECKER Jeremy" userId="S::jeremy.deblaecker@ynov.com::c8645cda-45fa-4bcb-a8ce-050e3dafb674" providerId="AD" clId="Web-{4413EC9B-AC0B-4D87-BC03-C1D838BEC51C}" dt="2020-06-02T21:33:41.646" v="151" actId="20577"/>
      <pc:docMkLst>
        <pc:docMk/>
      </pc:docMkLst>
      <pc:sldChg chg="modSp">
        <pc:chgData name="DEBLAECKER Jeremy" userId="S::jeremy.deblaecker@ynov.com::c8645cda-45fa-4bcb-a8ce-050e3dafb674" providerId="AD" clId="Web-{4413EC9B-AC0B-4D87-BC03-C1D838BEC51C}" dt="2020-06-02T21:28:22.468" v="4" actId="1076"/>
        <pc:sldMkLst>
          <pc:docMk/>
          <pc:sldMk cId="372832746" sldId="280"/>
        </pc:sldMkLst>
        <pc:spChg chg="mod">
          <ac:chgData name="DEBLAECKER Jeremy" userId="S::jeremy.deblaecker@ynov.com::c8645cda-45fa-4bcb-a8ce-050e3dafb674" providerId="AD" clId="Web-{4413EC9B-AC0B-4D87-BC03-C1D838BEC51C}" dt="2020-06-02T21:27:54.999" v="1" actId="14100"/>
          <ac:spMkLst>
            <pc:docMk/>
            <pc:sldMk cId="372832746" sldId="280"/>
            <ac:spMk id="10" creationId="{00000000-0000-0000-0000-000000000000}"/>
          </ac:spMkLst>
        </pc:spChg>
        <pc:spChg chg="mod">
          <ac:chgData name="DEBLAECKER Jeremy" userId="S::jeremy.deblaecker@ynov.com::c8645cda-45fa-4bcb-a8ce-050e3dafb674" providerId="AD" clId="Web-{4413EC9B-AC0B-4D87-BC03-C1D838BEC51C}" dt="2020-06-02T21:28:22.468" v="4" actId="1076"/>
          <ac:spMkLst>
            <pc:docMk/>
            <pc:sldMk cId="372832746" sldId="280"/>
            <ac:spMk id="13" creationId="{00000000-0000-0000-0000-000000000000}"/>
          </ac:spMkLst>
        </pc:spChg>
        <pc:spChg chg="mod">
          <ac:chgData name="DEBLAECKER Jeremy" userId="S::jeremy.deblaecker@ynov.com::c8645cda-45fa-4bcb-a8ce-050e3dafb674" providerId="AD" clId="Web-{4413EC9B-AC0B-4D87-BC03-C1D838BEC51C}" dt="2020-06-02T21:28:22.422" v="3" actId="1076"/>
          <ac:spMkLst>
            <pc:docMk/>
            <pc:sldMk cId="372832746" sldId="280"/>
            <ac:spMk id="16" creationId="{00000000-0000-0000-0000-000000000000}"/>
          </ac:spMkLst>
        </pc:spChg>
        <pc:picChg chg="mod">
          <ac:chgData name="DEBLAECKER Jeremy" userId="S::jeremy.deblaecker@ynov.com::c8645cda-45fa-4bcb-a8ce-050e3dafb674" providerId="AD" clId="Web-{4413EC9B-AC0B-4D87-BC03-C1D838BEC51C}" dt="2020-06-02T21:28:22.390" v="2" actId="1076"/>
          <ac:picMkLst>
            <pc:docMk/>
            <pc:sldMk cId="372832746" sldId="280"/>
            <ac:picMk id="18" creationId="{184ED4AC-397F-4098-BBDA-7DD70E702838}"/>
          </ac:picMkLst>
        </pc:picChg>
      </pc:sldChg>
      <pc:sldChg chg="addSp delSp modSp mod setBg">
        <pc:chgData name="DEBLAECKER Jeremy" userId="S::jeremy.deblaecker@ynov.com::c8645cda-45fa-4bcb-a8ce-050e3dafb674" providerId="AD" clId="Web-{4413EC9B-AC0B-4D87-BC03-C1D838BEC51C}" dt="2020-06-02T21:33:41.646" v="150" actId="20577"/>
        <pc:sldMkLst>
          <pc:docMk/>
          <pc:sldMk cId="357694019" sldId="313"/>
        </pc:sldMkLst>
        <pc:spChg chg="mod ord">
          <ac:chgData name="DEBLAECKER Jeremy" userId="S::jeremy.deblaecker@ynov.com::c8645cda-45fa-4bcb-a8ce-050e3dafb674" providerId="AD" clId="Web-{4413EC9B-AC0B-4D87-BC03-C1D838BEC51C}" dt="2020-06-02T21:32:57.192" v="119"/>
          <ac:spMkLst>
            <pc:docMk/>
            <pc:sldMk cId="357694019" sldId="313"/>
            <ac:spMk id="3" creationId="{00000000-0000-0000-0000-000000000000}"/>
          </ac:spMkLst>
        </pc:spChg>
        <pc:spChg chg="del">
          <ac:chgData name="DEBLAECKER Jeremy" userId="S::jeremy.deblaecker@ynov.com::c8645cda-45fa-4bcb-a8ce-050e3dafb674" providerId="AD" clId="Web-{4413EC9B-AC0B-4D87-BC03-C1D838BEC51C}" dt="2020-06-02T21:30:10.548" v="33"/>
          <ac:spMkLst>
            <pc:docMk/>
            <pc:sldMk cId="357694019" sldId="313"/>
            <ac:spMk id="4" creationId="{00000000-0000-0000-0000-000000000000}"/>
          </ac:spMkLst>
        </pc:spChg>
        <pc:spChg chg="mod">
          <ac:chgData name="DEBLAECKER Jeremy" userId="S::jeremy.deblaecker@ynov.com::c8645cda-45fa-4bcb-a8ce-050e3dafb674" providerId="AD" clId="Web-{4413EC9B-AC0B-4D87-BC03-C1D838BEC51C}" dt="2020-06-02T21:32:57.192" v="119"/>
          <ac:spMkLst>
            <pc:docMk/>
            <pc:sldMk cId="357694019" sldId="313"/>
            <ac:spMk id="7" creationId="{00000000-0000-0000-0000-000000000000}"/>
          </ac:spMkLst>
        </pc:spChg>
        <pc:spChg chg="mod">
          <ac:chgData name="DEBLAECKER Jeremy" userId="S::jeremy.deblaecker@ynov.com::c8645cda-45fa-4bcb-a8ce-050e3dafb674" providerId="AD" clId="Web-{4413EC9B-AC0B-4D87-BC03-C1D838BEC51C}" dt="2020-06-02T21:33:41.646" v="150" actId="20577"/>
          <ac:spMkLst>
            <pc:docMk/>
            <pc:sldMk cId="357694019" sldId="313"/>
            <ac:spMk id="8" creationId="{00000000-0000-0000-0000-000000000000}"/>
          </ac:spMkLst>
        </pc:spChg>
        <pc:spChg chg="add">
          <ac:chgData name="DEBLAECKER Jeremy" userId="S::jeremy.deblaecker@ynov.com::c8645cda-45fa-4bcb-a8ce-050e3dafb674" providerId="AD" clId="Web-{4413EC9B-AC0B-4D87-BC03-C1D838BEC51C}" dt="2020-06-02T21:32:57.192" v="119"/>
          <ac:spMkLst>
            <pc:docMk/>
            <pc:sldMk cId="357694019" sldId="313"/>
            <ac:spMk id="10" creationId="{907EF6B7-1338-4443-8C46-6A318D952DFD}"/>
          </ac:spMkLst>
        </pc:spChg>
        <pc:spChg chg="add">
          <ac:chgData name="DEBLAECKER Jeremy" userId="S::jeremy.deblaecker@ynov.com::c8645cda-45fa-4bcb-a8ce-050e3dafb674" providerId="AD" clId="Web-{4413EC9B-AC0B-4D87-BC03-C1D838BEC51C}" dt="2020-06-02T21:32:57.192" v="119"/>
          <ac:spMkLst>
            <pc:docMk/>
            <pc:sldMk cId="357694019" sldId="313"/>
            <ac:spMk id="11" creationId="{DAAE4CDD-124C-4DCF-9584-B6033B545DD5}"/>
          </ac:spMkLst>
        </pc:spChg>
        <pc:spChg chg="add">
          <ac:chgData name="DEBLAECKER Jeremy" userId="S::jeremy.deblaecker@ynov.com::c8645cda-45fa-4bcb-a8ce-050e3dafb674" providerId="AD" clId="Web-{4413EC9B-AC0B-4D87-BC03-C1D838BEC51C}" dt="2020-06-02T21:32:57.192" v="119"/>
          <ac:spMkLst>
            <pc:docMk/>
            <pc:sldMk cId="357694019" sldId="313"/>
            <ac:spMk id="12" creationId="{081E4A58-353D-44AE-B2FC-2A74E2E400F7}"/>
          </ac:spMkLst>
        </pc:spChg>
        <pc:spChg chg="add del">
          <ac:chgData name="DEBLAECKER Jeremy" userId="S::jeremy.deblaecker@ynov.com::c8645cda-45fa-4bcb-a8ce-050e3dafb674" providerId="AD" clId="Web-{4413EC9B-AC0B-4D87-BC03-C1D838BEC51C}" dt="2020-06-02T21:32:57.176" v="118"/>
          <ac:spMkLst>
            <pc:docMk/>
            <pc:sldMk cId="357694019" sldId="313"/>
            <ac:spMk id="13" creationId="{3B854194-185D-494D-905C-7C7CB2E30F6E}"/>
          </ac:spMkLst>
        </pc:spChg>
        <pc:spChg chg="add del">
          <ac:chgData name="DEBLAECKER Jeremy" userId="S::jeremy.deblaecker@ynov.com::c8645cda-45fa-4bcb-a8ce-050e3dafb674" providerId="AD" clId="Web-{4413EC9B-AC0B-4D87-BC03-C1D838BEC51C}" dt="2020-06-02T21:32:57.176" v="118"/>
          <ac:spMkLst>
            <pc:docMk/>
            <pc:sldMk cId="357694019" sldId="313"/>
            <ac:spMk id="15" creationId="{B4F5FA0D-0104-4987-8241-EFF7C85B88DE}"/>
          </ac:spMkLst>
        </pc:spChg>
        <pc:picChg chg="add del mod">
          <ac:chgData name="DEBLAECKER Jeremy" userId="S::jeremy.deblaecker@ynov.com::c8645cda-45fa-4bcb-a8ce-050e3dafb674" providerId="AD" clId="Web-{4413EC9B-AC0B-4D87-BC03-C1D838BEC51C}" dt="2020-06-02T21:32:45.989" v="116"/>
          <ac:picMkLst>
            <pc:docMk/>
            <pc:sldMk cId="357694019" sldId="313"/>
            <ac:picMk id="2" creationId="{C6E1AA9A-A293-4D9E-A99A-17F66A20C96A}"/>
          </ac:picMkLst>
        </pc:picChg>
        <pc:picChg chg="add del">
          <ac:chgData name="DEBLAECKER Jeremy" userId="S::jeremy.deblaecker@ynov.com::c8645cda-45fa-4bcb-a8ce-050e3dafb674" providerId="AD" clId="Web-{4413EC9B-AC0B-4D87-BC03-C1D838BEC51C}" dt="2020-06-02T21:32:57.176" v="118"/>
          <ac:picMkLst>
            <pc:docMk/>
            <pc:sldMk cId="357694019" sldId="313"/>
            <ac:picMk id="17" creationId="{2897127E-6CEF-446C-BE87-93B7C46E49D1}"/>
          </ac:picMkLst>
        </pc:picChg>
      </pc:sldChg>
      <pc:sldChg chg="modSp">
        <pc:chgData name="DEBLAECKER Jeremy" userId="S::jeremy.deblaecker@ynov.com::c8645cda-45fa-4bcb-a8ce-050e3dafb674" providerId="AD" clId="Web-{4413EC9B-AC0B-4D87-BC03-C1D838BEC51C}" dt="2020-06-02T21:29:00.110" v="6" actId="14100"/>
        <pc:sldMkLst>
          <pc:docMk/>
          <pc:sldMk cId="2936052044" sldId="399"/>
        </pc:sldMkLst>
        <pc:spChg chg="mod">
          <ac:chgData name="DEBLAECKER Jeremy" userId="S::jeremy.deblaecker@ynov.com::c8645cda-45fa-4bcb-a8ce-050e3dafb674" providerId="AD" clId="Web-{4413EC9B-AC0B-4D87-BC03-C1D838BEC51C}" dt="2020-06-02T21:29:00.110" v="6" actId="14100"/>
          <ac:spMkLst>
            <pc:docMk/>
            <pc:sldMk cId="2936052044" sldId="399"/>
            <ac:spMk id="11" creationId="{00000000-0000-0000-0000-000000000000}"/>
          </ac:spMkLst>
        </pc:spChg>
      </pc:sldChg>
    </pc:docChg>
  </pc:docChgLst>
  <pc:docChgLst>
    <pc:chgData name="DEBLAECKER Jeremy" userId="S::jeremy.deblaecker@ynov.com::c8645cda-45fa-4bcb-a8ce-050e3dafb674" providerId="AD" clId="Web-{65E9FFB9-A2D7-4A12-AEE2-02471FDDEA0F}"/>
    <pc:docChg chg="addSld delSld modSld modSection">
      <pc:chgData name="DEBLAECKER Jeremy" userId="S::jeremy.deblaecker@ynov.com::c8645cda-45fa-4bcb-a8ce-050e3dafb674" providerId="AD" clId="Web-{65E9FFB9-A2D7-4A12-AEE2-02471FDDEA0F}" dt="2020-06-03T07:33:34.268" v="330" actId="20577"/>
      <pc:docMkLst>
        <pc:docMk/>
      </pc:docMkLst>
      <pc:sldChg chg="modSp">
        <pc:chgData name="DEBLAECKER Jeremy" userId="S::jeremy.deblaecker@ynov.com::c8645cda-45fa-4bcb-a8ce-050e3dafb674" providerId="AD" clId="Web-{65E9FFB9-A2D7-4A12-AEE2-02471FDDEA0F}" dt="2020-06-03T07:23:03.872" v="309" actId="20577"/>
        <pc:sldMkLst>
          <pc:docMk/>
          <pc:sldMk cId="357694019" sldId="313"/>
        </pc:sldMkLst>
        <pc:spChg chg="mod">
          <ac:chgData name="DEBLAECKER Jeremy" userId="S::jeremy.deblaecker@ynov.com::c8645cda-45fa-4bcb-a8ce-050e3dafb674" providerId="AD" clId="Web-{65E9FFB9-A2D7-4A12-AEE2-02471FDDEA0F}" dt="2020-06-03T07:23:03.872" v="309" actId="20577"/>
          <ac:spMkLst>
            <pc:docMk/>
            <pc:sldMk cId="357694019" sldId="313"/>
            <ac:spMk id="8" creationId="{00000000-0000-0000-0000-000000000000}"/>
          </ac:spMkLst>
        </pc:spChg>
      </pc:sldChg>
      <pc:sldChg chg="modSp">
        <pc:chgData name="DEBLAECKER Jeremy" userId="S::jeremy.deblaecker@ynov.com::c8645cda-45fa-4bcb-a8ce-050e3dafb674" providerId="AD" clId="Web-{65E9FFB9-A2D7-4A12-AEE2-02471FDDEA0F}" dt="2020-06-03T07:28:05.062" v="313" actId="20577"/>
        <pc:sldMkLst>
          <pc:docMk/>
          <pc:sldMk cId="1633010639" sldId="401"/>
        </pc:sldMkLst>
        <pc:spChg chg="mod">
          <ac:chgData name="DEBLAECKER Jeremy" userId="S::jeremy.deblaecker@ynov.com::c8645cda-45fa-4bcb-a8ce-050e3dafb674" providerId="AD" clId="Web-{65E9FFB9-A2D7-4A12-AEE2-02471FDDEA0F}" dt="2020-06-03T07:28:05.062" v="313" actId="20577"/>
          <ac:spMkLst>
            <pc:docMk/>
            <pc:sldMk cId="1633010639" sldId="401"/>
            <ac:spMk id="7" creationId="{4C72E980-E9D2-444D-B462-DB54F300A213}"/>
          </ac:spMkLst>
        </pc:spChg>
      </pc:sldChg>
      <pc:sldChg chg="modSp">
        <pc:chgData name="DEBLAECKER Jeremy" userId="S::jeremy.deblaecker@ynov.com::c8645cda-45fa-4bcb-a8ce-050e3dafb674" providerId="AD" clId="Web-{65E9FFB9-A2D7-4A12-AEE2-02471FDDEA0F}" dt="2020-06-03T07:33:34.221" v="328" actId="20577"/>
        <pc:sldMkLst>
          <pc:docMk/>
          <pc:sldMk cId="3027079823" sldId="402"/>
        </pc:sldMkLst>
        <pc:spChg chg="mod">
          <ac:chgData name="DEBLAECKER Jeremy" userId="S::jeremy.deblaecker@ynov.com::c8645cda-45fa-4bcb-a8ce-050e3dafb674" providerId="AD" clId="Web-{65E9FFB9-A2D7-4A12-AEE2-02471FDDEA0F}" dt="2020-06-03T07:33:34.221" v="328" actId="20577"/>
          <ac:spMkLst>
            <pc:docMk/>
            <pc:sldMk cId="3027079823" sldId="402"/>
            <ac:spMk id="4" creationId="{A1D9C4D3-6CF4-486A-B5E5-2D31FC0047AA}"/>
          </ac:spMkLst>
        </pc:spChg>
        <pc:spChg chg="mod">
          <ac:chgData name="DEBLAECKER Jeremy" userId="S::jeremy.deblaecker@ynov.com::c8645cda-45fa-4bcb-a8ce-050e3dafb674" providerId="AD" clId="Web-{65E9FFB9-A2D7-4A12-AEE2-02471FDDEA0F}" dt="2020-06-03T07:28:15.765" v="316" actId="1076"/>
          <ac:spMkLst>
            <pc:docMk/>
            <pc:sldMk cId="3027079823" sldId="402"/>
            <ac:spMk id="7" creationId="{28871FC0-FC48-47B3-9EF0-0A0D810DDA2B}"/>
          </ac:spMkLst>
        </pc:spChg>
        <pc:spChg chg="mod">
          <ac:chgData name="DEBLAECKER Jeremy" userId="S::jeremy.deblaecker@ynov.com::c8645cda-45fa-4bcb-a8ce-050e3dafb674" providerId="AD" clId="Web-{65E9FFB9-A2D7-4A12-AEE2-02471FDDEA0F}" dt="2020-06-03T07:14:58.680" v="41" actId="14100"/>
          <ac:spMkLst>
            <pc:docMk/>
            <pc:sldMk cId="3027079823" sldId="402"/>
            <ac:spMk id="10" creationId="{EB1D10B6-14E4-4EA0-AB89-F52E371461DA}"/>
          </ac:spMkLst>
        </pc:spChg>
      </pc:sldChg>
      <pc:sldChg chg="addSp delSp modSp new">
        <pc:chgData name="DEBLAECKER Jeremy" userId="S::jeremy.deblaecker@ynov.com::c8645cda-45fa-4bcb-a8ce-050e3dafb674" providerId="AD" clId="Web-{65E9FFB9-A2D7-4A12-AEE2-02471FDDEA0F}" dt="2020-06-03T07:17:12.634" v="124" actId="1076"/>
        <pc:sldMkLst>
          <pc:docMk/>
          <pc:sldMk cId="1150771164" sldId="404"/>
        </pc:sldMkLst>
        <pc:spChg chg="del">
          <ac:chgData name="DEBLAECKER Jeremy" userId="S::jeremy.deblaecker@ynov.com::c8645cda-45fa-4bcb-a8ce-050e3dafb674" providerId="AD" clId="Web-{65E9FFB9-A2D7-4A12-AEE2-02471FDDEA0F}" dt="2020-06-03T07:09:14.443" v="3"/>
          <ac:spMkLst>
            <pc:docMk/>
            <pc:sldMk cId="1150771164" sldId="404"/>
            <ac:spMk id="4" creationId="{12D57E89-4839-473B-BC03-7572A2C9FA9F}"/>
          </ac:spMkLst>
        </pc:spChg>
        <pc:spChg chg="del">
          <ac:chgData name="DEBLAECKER Jeremy" userId="S::jeremy.deblaecker@ynov.com::c8645cda-45fa-4bcb-a8ce-050e3dafb674" providerId="AD" clId="Web-{65E9FFB9-A2D7-4A12-AEE2-02471FDDEA0F}" dt="2020-06-03T07:09:38.162" v="5"/>
          <ac:spMkLst>
            <pc:docMk/>
            <pc:sldMk cId="1150771164" sldId="404"/>
            <ac:spMk id="5" creationId="{1DE166BC-9159-40CE-8252-A0A5E61970BD}"/>
          </ac:spMkLst>
        </pc:spChg>
        <pc:spChg chg="del">
          <ac:chgData name="DEBLAECKER Jeremy" userId="S::jeremy.deblaecker@ynov.com::c8645cda-45fa-4bcb-a8ce-050e3dafb674" providerId="AD" clId="Web-{65E9FFB9-A2D7-4A12-AEE2-02471FDDEA0F}" dt="2020-06-03T07:10:48.865" v="13"/>
          <ac:spMkLst>
            <pc:docMk/>
            <pc:sldMk cId="1150771164" sldId="404"/>
            <ac:spMk id="6" creationId="{4FE16B4E-65DB-4F38-9C3E-28521D77A743}"/>
          </ac:spMkLst>
        </pc:spChg>
        <pc:spChg chg="del">
          <ac:chgData name="DEBLAECKER Jeremy" userId="S::jeremy.deblaecker@ynov.com::c8645cda-45fa-4bcb-a8ce-050e3dafb674" providerId="AD" clId="Web-{65E9FFB9-A2D7-4A12-AEE2-02471FDDEA0F}" dt="2020-06-03T07:09:41.771" v="7"/>
          <ac:spMkLst>
            <pc:docMk/>
            <pc:sldMk cId="1150771164" sldId="404"/>
            <ac:spMk id="7" creationId="{0351300E-8194-4616-A5EC-C933C4085919}"/>
          </ac:spMkLst>
        </pc:spChg>
        <pc:spChg chg="add del mod">
          <ac:chgData name="DEBLAECKER Jeremy" userId="S::jeremy.deblaecker@ynov.com::c8645cda-45fa-4bcb-a8ce-050e3dafb674" providerId="AD" clId="Web-{65E9FFB9-A2D7-4A12-AEE2-02471FDDEA0F}" dt="2020-06-03T07:11:13.522" v="14"/>
          <ac:spMkLst>
            <pc:docMk/>
            <pc:sldMk cId="1150771164" sldId="404"/>
            <ac:spMk id="10" creationId="{AD1E708F-0B39-463C-B95D-E0B653AA7454}"/>
          </ac:spMkLst>
        </pc:spChg>
        <pc:spChg chg="add del mod">
          <ac:chgData name="DEBLAECKER Jeremy" userId="S::jeremy.deblaecker@ynov.com::c8645cda-45fa-4bcb-a8ce-050e3dafb674" providerId="AD" clId="Web-{65E9FFB9-A2D7-4A12-AEE2-02471FDDEA0F}" dt="2020-06-03T07:11:30.944" v="19"/>
          <ac:spMkLst>
            <pc:docMk/>
            <pc:sldMk cId="1150771164" sldId="404"/>
            <ac:spMk id="13" creationId="{84BF9532-1DA6-4907-9FC3-DD739918451B}"/>
          </ac:spMkLst>
        </pc:spChg>
        <pc:spChg chg="add del mod">
          <ac:chgData name="DEBLAECKER Jeremy" userId="S::jeremy.deblaecker@ynov.com::c8645cda-45fa-4bcb-a8ce-050e3dafb674" providerId="AD" clId="Web-{65E9FFB9-A2D7-4A12-AEE2-02471FDDEA0F}" dt="2020-06-03T07:12:34.194" v="25"/>
          <ac:spMkLst>
            <pc:docMk/>
            <pc:sldMk cId="1150771164" sldId="404"/>
            <ac:spMk id="18" creationId="{D806F72F-842A-41C2-951E-DC47879047DB}"/>
          </ac:spMkLst>
        </pc:spChg>
        <pc:spChg chg="add del">
          <ac:chgData name="DEBLAECKER Jeremy" userId="S::jeremy.deblaecker@ynov.com::c8645cda-45fa-4bcb-a8ce-050e3dafb674" providerId="AD" clId="Web-{65E9FFB9-A2D7-4A12-AEE2-02471FDDEA0F}" dt="2020-06-03T07:13:32.242" v="36"/>
          <ac:spMkLst>
            <pc:docMk/>
            <pc:sldMk cId="1150771164" sldId="404"/>
            <ac:spMk id="20" creationId="{23997D56-85BE-4509-A6BE-780A116A122E}"/>
          </ac:spMkLst>
        </pc:spChg>
        <pc:spChg chg="add del">
          <ac:chgData name="DEBLAECKER Jeremy" userId="S::jeremy.deblaecker@ynov.com::c8645cda-45fa-4bcb-a8ce-050e3dafb674" providerId="AD" clId="Web-{65E9FFB9-A2D7-4A12-AEE2-02471FDDEA0F}" dt="2020-06-03T07:13:29.867" v="35"/>
          <ac:spMkLst>
            <pc:docMk/>
            <pc:sldMk cId="1150771164" sldId="404"/>
            <ac:spMk id="21" creationId="{16C15B2A-4DF2-49B0-B43F-A906B2A4E0D3}"/>
          </ac:spMkLst>
        </pc:spChg>
        <pc:spChg chg="add del">
          <ac:chgData name="DEBLAECKER Jeremy" userId="S::jeremy.deblaecker@ynov.com::c8645cda-45fa-4bcb-a8ce-050e3dafb674" providerId="AD" clId="Web-{65E9FFB9-A2D7-4A12-AEE2-02471FDDEA0F}" dt="2020-06-03T07:13:28.367" v="34"/>
          <ac:spMkLst>
            <pc:docMk/>
            <pc:sldMk cId="1150771164" sldId="404"/>
            <ac:spMk id="22" creationId="{396105F6-E3B5-481B-A7C8-7B6D433176B7}"/>
          </ac:spMkLst>
        </pc:spChg>
        <pc:spChg chg="add mod">
          <ac:chgData name="DEBLAECKER Jeremy" userId="S::jeremy.deblaecker@ynov.com::c8645cda-45fa-4bcb-a8ce-050e3dafb674" providerId="AD" clId="Web-{65E9FFB9-A2D7-4A12-AEE2-02471FDDEA0F}" dt="2020-06-03T07:17:12.634" v="124" actId="1076"/>
          <ac:spMkLst>
            <pc:docMk/>
            <pc:sldMk cId="1150771164" sldId="404"/>
            <ac:spMk id="23" creationId="{C3A974E2-F77B-40F7-B16A-E26D8532F49C}"/>
          </ac:spMkLst>
        </pc:spChg>
        <pc:picChg chg="add del mod ord modCrop">
          <ac:chgData name="DEBLAECKER Jeremy" userId="S::jeremy.deblaecker@ynov.com::c8645cda-45fa-4bcb-a8ce-050e3dafb674" providerId="AD" clId="Web-{65E9FFB9-A2D7-4A12-AEE2-02471FDDEA0F}" dt="2020-06-03T07:09:39.740" v="6"/>
          <ac:picMkLst>
            <pc:docMk/>
            <pc:sldMk cId="1150771164" sldId="404"/>
            <ac:picMk id="8" creationId="{A19722F6-305B-4889-BCEE-1AE3FAA194B9}"/>
          </ac:picMkLst>
        </pc:picChg>
        <pc:picChg chg="add del mod ord modCrop">
          <ac:chgData name="DEBLAECKER Jeremy" userId="S::jeremy.deblaecker@ynov.com::c8645cda-45fa-4bcb-a8ce-050e3dafb674" providerId="AD" clId="Web-{65E9FFB9-A2D7-4A12-AEE2-02471FDDEA0F}" dt="2020-06-03T07:11:27.522" v="18"/>
          <ac:picMkLst>
            <pc:docMk/>
            <pc:sldMk cId="1150771164" sldId="404"/>
            <ac:picMk id="11" creationId="{39A3D488-9157-4C69-B19D-5FE8C6D3DB44}"/>
          </ac:picMkLst>
        </pc:picChg>
        <pc:picChg chg="add del mod ord modCrop">
          <ac:chgData name="DEBLAECKER Jeremy" userId="S::jeremy.deblaecker@ynov.com::c8645cda-45fa-4bcb-a8ce-050e3dafb674" providerId="AD" clId="Web-{65E9FFB9-A2D7-4A12-AEE2-02471FDDEA0F}" dt="2020-06-03T07:12:33.101" v="24"/>
          <ac:picMkLst>
            <pc:docMk/>
            <pc:sldMk cId="1150771164" sldId="404"/>
            <ac:picMk id="14" creationId="{0C34F1CB-9A16-429A-A90F-403D9328D875}"/>
          </ac:picMkLst>
        </pc:picChg>
        <pc:picChg chg="add del mod">
          <ac:chgData name="DEBLAECKER Jeremy" userId="S::jeremy.deblaecker@ynov.com::c8645cda-45fa-4bcb-a8ce-050e3dafb674" providerId="AD" clId="Web-{65E9FFB9-A2D7-4A12-AEE2-02471FDDEA0F}" dt="2020-06-03T07:11:32.709" v="21"/>
          <ac:picMkLst>
            <pc:docMk/>
            <pc:sldMk cId="1150771164" sldId="404"/>
            <ac:picMk id="15" creationId="{7F078ACD-C974-4AE6-9107-01E606E129C9}"/>
          </ac:picMkLst>
        </pc:picChg>
        <pc:picChg chg="add mod">
          <ac:chgData name="DEBLAECKER Jeremy" userId="S::jeremy.deblaecker@ynov.com::c8645cda-45fa-4bcb-a8ce-050e3dafb674" providerId="AD" clId="Web-{65E9FFB9-A2D7-4A12-AEE2-02471FDDEA0F}" dt="2020-06-03T07:12:47.413" v="27" actId="1076"/>
          <ac:picMkLst>
            <pc:docMk/>
            <pc:sldMk cId="1150771164" sldId="404"/>
            <ac:picMk id="16" creationId="{47A1F8FA-26D2-4A55-9BC7-5E9BCF883F23}"/>
          </ac:picMkLst>
        </pc:picChg>
        <pc:picChg chg="add mod">
          <ac:chgData name="DEBLAECKER Jeremy" userId="S::jeremy.deblaecker@ynov.com::c8645cda-45fa-4bcb-a8ce-050e3dafb674" providerId="AD" clId="Web-{65E9FFB9-A2D7-4A12-AEE2-02471FDDEA0F}" dt="2020-06-03T07:13:03.304" v="30" actId="1076"/>
          <ac:picMkLst>
            <pc:docMk/>
            <pc:sldMk cId="1150771164" sldId="404"/>
            <ac:picMk id="19" creationId="{9FEBF953-125D-48FF-828F-43E9DD8558CE}"/>
          </ac:picMkLst>
        </pc:picChg>
      </pc:sldChg>
      <pc:sldChg chg="new del">
        <pc:chgData name="DEBLAECKER Jeremy" userId="S::jeremy.deblaecker@ynov.com::c8645cda-45fa-4bcb-a8ce-050e3dafb674" providerId="AD" clId="Web-{65E9FFB9-A2D7-4A12-AEE2-02471FDDEA0F}" dt="2020-06-03T07:08:58.896" v="1"/>
        <pc:sldMkLst>
          <pc:docMk/>
          <pc:sldMk cId="1910594418" sldId="404"/>
        </pc:sldMkLst>
      </pc:sldChg>
    </pc:docChg>
  </pc:docChgLst>
  <pc:docChgLst>
    <pc:chgData name="Jeremy" userId="c8645cda-45fa-4bcb-a8ce-050e3dafb674" providerId="ADAL" clId="{7A4E0454-E143-48DA-85E6-410118AD595E}"/>
    <pc:docChg chg="custSel modSld sldOrd modMainMaster">
      <pc:chgData name="Jeremy" userId="c8645cda-45fa-4bcb-a8ce-050e3dafb674" providerId="ADAL" clId="{7A4E0454-E143-48DA-85E6-410118AD595E}" dt="2020-06-03T08:40:42.588" v="42"/>
      <pc:docMkLst>
        <pc:docMk/>
      </pc:docMkLst>
      <pc:sldChg chg="modTransition modAnim">
        <pc:chgData name="Jeremy" userId="c8645cda-45fa-4bcb-a8ce-050e3dafb674" providerId="ADAL" clId="{7A4E0454-E143-48DA-85E6-410118AD595E}" dt="2020-06-03T08:22:15.072" v="28"/>
        <pc:sldMkLst>
          <pc:docMk/>
          <pc:sldMk cId="1752848619" sldId="273"/>
        </pc:sldMkLst>
      </pc:sldChg>
      <pc:sldChg chg="modTransition">
        <pc:chgData name="Jeremy" userId="c8645cda-45fa-4bcb-a8ce-050e3dafb674" providerId="ADAL" clId="{7A4E0454-E143-48DA-85E6-410118AD595E}" dt="2020-06-03T08:22:46.285" v="29"/>
        <pc:sldMkLst>
          <pc:docMk/>
          <pc:sldMk cId="372832746" sldId="280"/>
        </pc:sldMkLst>
      </pc:sldChg>
      <pc:sldChg chg="delSp modTransition">
        <pc:chgData name="Jeremy" userId="c8645cda-45fa-4bcb-a8ce-050e3dafb674" providerId="ADAL" clId="{7A4E0454-E143-48DA-85E6-410118AD595E}" dt="2020-06-03T08:24:15.443" v="40" actId="478"/>
        <pc:sldMkLst>
          <pc:docMk/>
          <pc:sldMk cId="1014965658" sldId="305"/>
        </pc:sldMkLst>
        <pc:spChg chg="del">
          <ac:chgData name="Jeremy" userId="c8645cda-45fa-4bcb-a8ce-050e3dafb674" providerId="ADAL" clId="{7A4E0454-E143-48DA-85E6-410118AD595E}" dt="2020-06-03T08:24:15.443" v="40" actId="478"/>
          <ac:spMkLst>
            <pc:docMk/>
            <pc:sldMk cId="1014965658" sldId="305"/>
            <ac:spMk id="17" creationId="{00000000-0000-0000-0000-000000000000}"/>
          </ac:spMkLst>
        </pc:spChg>
      </pc:sldChg>
      <pc:sldChg chg="modTransition">
        <pc:chgData name="Jeremy" userId="c8645cda-45fa-4bcb-a8ce-050e3dafb674" providerId="ADAL" clId="{7A4E0454-E143-48DA-85E6-410118AD595E}" dt="2020-06-03T08:23:15.936" v="34"/>
        <pc:sldMkLst>
          <pc:docMk/>
          <pc:sldMk cId="2460459483" sldId="312"/>
        </pc:sldMkLst>
      </pc:sldChg>
      <pc:sldChg chg="modTransition">
        <pc:chgData name="Jeremy" userId="c8645cda-45fa-4bcb-a8ce-050e3dafb674" providerId="ADAL" clId="{7A4E0454-E143-48DA-85E6-410118AD595E}" dt="2020-06-03T08:23:21.257" v="35"/>
        <pc:sldMkLst>
          <pc:docMk/>
          <pc:sldMk cId="357694019" sldId="313"/>
        </pc:sldMkLst>
      </pc:sldChg>
      <pc:sldChg chg="modTransition">
        <pc:chgData name="Jeremy" userId="c8645cda-45fa-4bcb-a8ce-050e3dafb674" providerId="ADAL" clId="{7A4E0454-E143-48DA-85E6-410118AD595E}" dt="2020-06-03T08:22:58.902" v="31"/>
        <pc:sldMkLst>
          <pc:docMk/>
          <pc:sldMk cId="3900935402" sldId="316"/>
        </pc:sldMkLst>
      </pc:sldChg>
      <pc:sldChg chg="modTransition">
        <pc:chgData name="Jeremy" userId="c8645cda-45fa-4bcb-a8ce-050e3dafb674" providerId="ADAL" clId="{7A4E0454-E143-48DA-85E6-410118AD595E}" dt="2020-06-03T08:23:27.901" v="37"/>
        <pc:sldMkLst>
          <pc:docMk/>
          <pc:sldMk cId="1825397041" sldId="320"/>
        </pc:sldMkLst>
      </pc:sldChg>
      <pc:sldChg chg="modTransition">
        <pc:chgData name="Jeremy" userId="c8645cda-45fa-4bcb-a8ce-050e3dafb674" providerId="ADAL" clId="{7A4E0454-E143-48DA-85E6-410118AD595E}" dt="2020-06-03T08:23:30.074" v="38"/>
        <pc:sldMkLst>
          <pc:docMk/>
          <pc:sldMk cId="246585092" sldId="324"/>
        </pc:sldMkLst>
      </pc:sldChg>
      <pc:sldChg chg="modTransition modAnim">
        <pc:chgData name="Jeremy" userId="c8645cda-45fa-4bcb-a8ce-050e3dafb674" providerId="ADAL" clId="{7A4E0454-E143-48DA-85E6-410118AD595E}" dt="2020-06-03T08:23:05.424" v="32"/>
        <pc:sldMkLst>
          <pc:docMk/>
          <pc:sldMk cId="922784260" sldId="372"/>
        </pc:sldMkLst>
      </pc:sldChg>
      <pc:sldChg chg="modTransition">
        <pc:chgData name="Jeremy" userId="c8645cda-45fa-4bcb-a8ce-050e3dafb674" providerId="ADAL" clId="{7A4E0454-E143-48DA-85E6-410118AD595E}" dt="2020-06-03T08:23:32.643" v="39"/>
        <pc:sldMkLst>
          <pc:docMk/>
          <pc:sldMk cId="1534145399" sldId="374"/>
        </pc:sldMkLst>
      </pc:sldChg>
      <pc:sldChg chg="modAnim">
        <pc:chgData name="Jeremy" userId="c8645cda-45fa-4bcb-a8ce-050e3dafb674" providerId="ADAL" clId="{7A4E0454-E143-48DA-85E6-410118AD595E}" dt="2020-06-03T08:17:09.044" v="16"/>
        <pc:sldMkLst>
          <pc:docMk/>
          <pc:sldMk cId="2563753676" sldId="393"/>
        </pc:sldMkLst>
      </pc:sldChg>
      <pc:sldChg chg="modAnim">
        <pc:chgData name="Jeremy" userId="c8645cda-45fa-4bcb-a8ce-050e3dafb674" providerId="ADAL" clId="{7A4E0454-E143-48DA-85E6-410118AD595E}" dt="2020-06-03T08:16:35.231" v="14"/>
        <pc:sldMkLst>
          <pc:docMk/>
          <pc:sldMk cId="1757229392" sldId="395"/>
        </pc:sldMkLst>
      </pc:sldChg>
      <pc:sldChg chg="modTransition">
        <pc:chgData name="Jeremy" userId="c8645cda-45fa-4bcb-a8ce-050e3dafb674" providerId="ADAL" clId="{7A4E0454-E143-48DA-85E6-410118AD595E}" dt="2020-06-03T08:23:25.600" v="36"/>
        <pc:sldMkLst>
          <pc:docMk/>
          <pc:sldMk cId="4057649510" sldId="398"/>
        </pc:sldMkLst>
      </pc:sldChg>
      <pc:sldChg chg="modTransition">
        <pc:chgData name="Jeremy" userId="c8645cda-45fa-4bcb-a8ce-050e3dafb674" providerId="ADAL" clId="{7A4E0454-E143-48DA-85E6-410118AD595E}" dt="2020-06-03T08:22:53.946" v="30"/>
        <pc:sldMkLst>
          <pc:docMk/>
          <pc:sldMk cId="2936052044" sldId="399"/>
        </pc:sldMkLst>
      </pc:sldChg>
      <pc:sldChg chg="modAnim">
        <pc:chgData name="Jeremy" userId="c8645cda-45fa-4bcb-a8ce-050e3dafb674" providerId="ADAL" clId="{7A4E0454-E143-48DA-85E6-410118AD595E}" dt="2020-06-03T08:15:23.668" v="7"/>
        <pc:sldMkLst>
          <pc:docMk/>
          <pc:sldMk cId="1633010639" sldId="401"/>
        </pc:sldMkLst>
      </pc:sldChg>
      <pc:sldChg chg="delSp ord modAnim">
        <pc:chgData name="Jeremy" userId="c8645cda-45fa-4bcb-a8ce-050e3dafb674" providerId="ADAL" clId="{7A4E0454-E143-48DA-85E6-410118AD595E}" dt="2020-06-03T08:40:42.588" v="42"/>
        <pc:sldMkLst>
          <pc:docMk/>
          <pc:sldMk cId="1150771164" sldId="404"/>
        </pc:sldMkLst>
        <pc:spChg chg="del">
          <ac:chgData name="Jeremy" userId="c8645cda-45fa-4bcb-a8ce-050e3dafb674" providerId="ADAL" clId="{7A4E0454-E143-48DA-85E6-410118AD595E}" dt="2020-06-03T08:30:53.164" v="41" actId="478"/>
          <ac:spMkLst>
            <pc:docMk/>
            <pc:sldMk cId="1150771164" sldId="404"/>
            <ac:spMk id="2" creationId="{9A89572B-A6D1-43B6-B72F-C6652BB1907F}"/>
          </ac:spMkLst>
        </pc:spChg>
      </pc:sldChg>
      <pc:sldChg chg="modAnim">
        <pc:chgData name="Jeremy" userId="c8645cda-45fa-4bcb-a8ce-050e3dafb674" providerId="ADAL" clId="{7A4E0454-E143-48DA-85E6-410118AD595E}" dt="2020-06-03T08:17:09.044" v="16"/>
        <pc:sldMkLst>
          <pc:docMk/>
          <pc:sldMk cId="1937306264" sldId="405"/>
        </pc:sldMkLst>
      </pc:sldChg>
      <pc:sldChg chg="modAnim">
        <pc:chgData name="Jeremy" userId="c8645cda-45fa-4bcb-a8ce-050e3dafb674" providerId="ADAL" clId="{7A4E0454-E143-48DA-85E6-410118AD595E}" dt="2020-06-03T08:17:09.044" v="16"/>
        <pc:sldMkLst>
          <pc:docMk/>
          <pc:sldMk cId="294108820" sldId="406"/>
        </pc:sldMkLst>
      </pc:sldChg>
      <pc:sldMasterChg chg="modAnim modSldLayout">
        <pc:chgData name="Jeremy" userId="c8645cda-45fa-4bcb-a8ce-050e3dafb674" providerId="ADAL" clId="{7A4E0454-E143-48DA-85E6-410118AD595E}" dt="2020-06-03T08:19:14.133" v="22"/>
        <pc:sldMasterMkLst>
          <pc:docMk/>
          <pc:sldMasterMk cId="3697645365" sldId="2147483660"/>
        </pc:sldMasterMkLst>
        <pc:sldLayoutChg chg="modAnim">
          <pc:chgData name="Jeremy" userId="c8645cda-45fa-4bcb-a8ce-050e3dafb674" providerId="ADAL" clId="{7A4E0454-E143-48DA-85E6-410118AD595E}" dt="2020-06-03T08:19:14.133" v="22"/>
          <pc:sldLayoutMkLst>
            <pc:docMk/>
            <pc:sldMasterMk cId="3697645365" sldId="2147483660"/>
            <pc:sldLayoutMk cId="898015255" sldId="2147483681"/>
          </pc:sldLayoutMkLst>
        </pc:sldLayoutChg>
        <pc:sldLayoutChg chg="modAnim">
          <pc:chgData name="Jeremy" userId="c8645cda-45fa-4bcb-a8ce-050e3dafb674" providerId="ADAL" clId="{7A4E0454-E143-48DA-85E6-410118AD595E}" dt="2020-06-03T08:17:09.044" v="16"/>
          <pc:sldLayoutMkLst>
            <pc:docMk/>
            <pc:sldMasterMk cId="3697645365" sldId="2147483660"/>
            <pc:sldLayoutMk cId="2089449329" sldId="2147483758"/>
          </pc:sldLayoutMkLst>
        </pc:sldLayoutChg>
        <pc:sldLayoutChg chg="modAnim">
          <pc:chgData name="Jeremy" userId="c8645cda-45fa-4bcb-a8ce-050e3dafb674" providerId="ADAL" clId="{7A4E0454-E143-48DA-85E6-410118AD595E}" dt="2020-06-03T08:15:23.668" v="7"/>
          <pc:sldLayoutMkLst>
            <pc:docMk/>
            <pc:sldMasterMk cId="3697645365" sldId="2147483660"/>
            <pc:sldLayoutMk cId="3934827622" sldId="2147483763"/>
          </pc:sldLayoutMkLst>
        </pc:sldLayoutChg>
        <pc:sldLayoutChg chg="modAnim">
          <pc:chgData name="Jeremy" userId="c8645cda-45fa-4bcb-a8ce-050e3dafb674" providerId="ADAL" clId="{7A4E0454-E143-48DA-85E6-410118AD595E}" dt="2020-06-03T08:16:35.231" v="14"/>
          <pc:sldLayoutMkLst>
            <pc:docMk/>
            <pc:sldMasterMk cId="3697645365" sldId="2147483660"/>
            <pc:sldLayoutMk cId="1984470176" sldId="2147483772"/>
          </pc:sldLayoutMkLst>
        </pc:sldLayoutChg>
      </pc:sldMasterChg>
      <pc:sldMasterChg chg="modSldLayout">
        <pc:chgData name="Jeremy" userId="c8645cda-45fa-4bcb-a8ce-050e3dafb674" providerId="ADAL" clId="{7A4E0454-E143-48DA-85E6-410118AD595E}" dt="2020-06-03T08:21:31.179" v="26"/>
        <pc:sldMasterMkLst>
          <pc:docMk/>
          <pc:sldMasterMk cId="3697645365" sldId="2147483773"/>
        </pc:sldMasterMkLst>
        <pc:sldLayoutChg chg="modAnim">
          <pc:chgData name="Jeremy" userId="c8645cda-45fa-4bcb-a8ce-050e3dafb674" providerId="ADAL" clId="{7A4E0454-E143-48DA-85E6-410118AD595E}" dt="2020-06-03T08:21:31.179" v="26"/>
          <pc:sldLayoutMkLst>
            <pc:docMk/>
            <pc:sldMasterMk cId="3697645365" sldId="2147483773"/>
            <pc:sldLayoutMk cId="898015255" sldId="2147483681"/>
          </pc:sldLayoutMkLst>
        </pc:sldLayoutChg>
      </pc:sldMasterChg>
    </pc:docChg>
  </pc:docChgLst>
  <pc:docChgLst>
    <pc:chgData name="Isatys RIVIERE" userId="3a1fc126-aeba-4912-b154-ff62937b118e" providerId="ADAL" clId="{41C710ED-5019-466F-A17E-A90153CDA7DE}"/>
    <pc:docChg chg="undo custSel mod addSld delSld modSld sldOrd modMainMaster modSection">
      <pc:chgData name="Isatys RIVIERE" userId="3a1fc126-aeba-4912-b154-ff62937b118e" providerId="ADAL" clId="{41C710ED-5019-466F-A17E-A90153CDA7DE}" dt="2020-06-03T08:40:37.554" v="360" actId="6549"/>
      <pc:docMkLst>
        <pc:docMk/>
      </pc:docMkLst>
      <pc:sldChg chg="modAnim">
        <pc:chgData name="Isatys RIVIERE" userId="3a1fc126-aeba-4912-b154-ff62937b118e" providerId="ADAL" clId="{41C710ED-5019-466F-A17E-A90153CDA7DE}" dt="2020-06-03T08:05:19.965" v="251"/>
        <pc:sldMkLst>
          <pc:docMk/>
          <pc:sldMk cId="1752848619" sldId="273"/>
        </pc:sldMkLst>
      </pc:sldChg>
      <pc:sldChg chg="modAnim">
        <pc:chgData name="Isatys RIVIERE" userId="3a1fc126-aeba-4912-b154-ff62937b118e" providerId="ADAL" clId="{41C710ED-5019-466F-A17E-A90153CDA7DE}" dt="2020-06-03T08:05:59.057" v="254"/>
        <pc:sldMkLst>
          <pc:docMk/>
          <pc:sldMk cId="372832746" sldId="280"/>
        </pc:sldMkLst>
      </pc:sldChg>
      <pc:sldChg chg="modAnim">
        <pc:chgData name="Isatys RIVIERE" userId="3a1fc126-aeba-4912-b154-ff62937b118e" providerId="ADAL" clId="{41C710ED-5019-466F-A17E-A90153CDA7DE}" dt="2020-06-03T08:09:00.168" v="280"/>
        <pc:sldMkLst>
          <pc:docMk/>
          <pc:sldMk cId="1014965658" sldId="305"/>
        </pc:sldMkLst>
      </pc:sldChg>
      <pc:sldChg chg="modAnim">
        <pc:chgData name="Isatys RIVIERE" userId="3a1fc126-aeba-4912-b154-ff62937b118e" providerId="ADAL" clId="{41C710ED-5019-466F-A17E-A90153CDA7DE}" dt="2020-06-03T08:09:04.915" v="281"/>
        <pc:sldMkLst>
          <pc:docMk/>
          <pc:sldMk cId="2460459483" sldId="312"/>
        </pc:sldMkLst>
      </pc:sldChg>
      <pc:sldChg chg="addSp delSp modSp mod modAnim">
        <pc:chgData name="Isatys RIVIERE" userId="3a1fc126-aeba-4912-b154-ff62937b118e" providerId="ADAL" clId="{41C710ED-5019-466F-A17E-A90153CDA7DE}" dt="2020-06-03T08:03:59.003" v="242"/>
        <pc:sldMkLst>
          <pc:docMk/>
          <pc:sldMk cId="3900935402" sldId="316"/>
        </pc:sldMkLst>
        <pc:spChg chg="add del mod">
          <ac:chgData name="Isatys RIVIERE" userId="3a1fc126-aeba-4912-b154-ff62937b118e" providerId="ADAL" clId="{41C710ED-5019-466F-A17E-A90153CDA7DE}" dt="2020-06-03T07:08:04.063" v="15"/>
          <ac:spMkLst>
            <pc:docMk/>
            <pc:sldMk cId="3900935402" sldId="316"/>
            <ac:spMk id="9" creationId="{228EF79F-43D0-4AE5-A4FB-8315EB716228}"/>
          </ac:spMkLst>
        </pc:spChg>
        <pc:spChg chg="mod">
          <ac:chgData name="Isatys RIVIERE" userId="3a1fc126-aeba-4912-b154-ff62937b118e" providerId="ADAL" clId="{41C710ED-5019-466F-A17E-A90153CDA7DE}" dt="2020-06-03T07:08:20.394" v="19" actId="313"/>
          <ac:spMkLst>
            <pc:docMk/>
            <pc:sldMk cId="3900935402" sldId="316"/>
            <ac:spMk id="20" creationId="{00000000-0000-0000-0000-000000000000}"/>
          </ac:spMkLst>
        </pc:spChg>
        <pc:picChg chg="add del mod">
          <ac:chgData name="Isatys RIVIERE" userId="3a1fc126-aeba-4912-b154-ff62937b118e" providerId="ADAL" clId="{41C710ED-5019-466F-A17E-A90153CDA7DE}" dt="2020-06-03T07:07:40.298" v="6" actId="21"/>
          <ac:picMkLst>
            <pc:docMk/>
            <pc:sldMk cId="3900935402" sldId="316"/>
            <ac:picMk id="5" creationId="{B088CF27-7E12-40DD-B68B-0563E243541F}"/>
          </ac:picMkLst>
        </pc:picChg>
        <pc:picChg chg="del mod">
          <ac:chgData name="Isatys RIVIERE" userId="3a1fc126-aeba-4912-b154-ff62937b118e" providerId="ADAL" clId="{41C710ED-5019-466F-A17E-A90153CDA7DE}" dt="2020-06-03T07:07:51.545" v="11" actId="478"/>
          <ac:picMkLst>
            <pc:docMk/>
            <pc:sldMk cId="3900935402" sldId="316"/>
            <ac:picMk id="7" creationId="{809DDF83-8B6A-4EC0-83E3-E16F64881F73}"/>
          </ac:picMkLst>
        </pc:picChg>
        <pc:picChg chg="add mod">
          <ac:chgData name="Isatys RIVIERE" userId="3a1fc126-aeba-4912-b154-ff62937b118e" providerId="ADAL" clId="{41C710ED-5019-466F-A17E-A90153CDA7DE}" dt="2020-06-03T07:08:05.770" v="17" actId="962"/>
          <ac:picMkLst>
            <pc:docMk/>
            <pc:sldMk cId="3900935402" sldId="316"/>
            <ac:picMk id="11" creationId="{C9A8956B-FCBC-45A9-9409-AE72558E204B}"/>
          </ac:picMkLst>
        </pc:picChg>
        <pc:picChg chg="add del mod">
          <ac:chgData name="Isatys RIVIERE" userId="3a1fc126-aeba-4912-b154-ff62937b118e" providerId="ADAL" clId="{41C710ED-5019-466F-A17E-A90153CDA7DE}" dt="2020-06-03T07:07:43.865" v="8" actId="478"/>
          <ac:picMkLst>
            <pc:docMk/>
            <pc:sldMk cId="3900935402" sldId="316"/>
            <ac:picMk id="16" creationId="{CE627F35-0431-4B8F-968F-23775066C04E}"/>
          </ac:picMkLst>
        </pc:picChg>
        <pc:picChg chg="add del mod">
          <ac:chgData name="Isatys RIVIERE" userId="3a1fc126-aeba-4912-b154-ff62937b118e" providerId="ADAL" clId="{41C710ED-5019-466F-A17E-A90153CDA7DE}" dt="2020-06-03T07:07:53.644" v="12" actId="478"/>
          <ac:picMkLst>
            <pc:docMk/>
            <pc:sldMk cId="3900935402" sldId="316"/>
            <ac:picMk id="17" creationId="{B865E519-4367-4BC3-876D-72BA4D199EE7}"/>
          </ac:picMkLst>
        </pc:picChg>
        <pc:picChg chg="add del mod">
          <ac:chgData name="Isatys RIVIERE" userId="3a1fc126-aeba-4912-b154-ff62937b118e" providerId="ADAL" clId="{41C710ED-5019-466F-A17E-A90153CDA7DE}" dt="2020-06-03T07:07:57.433" v="14"/>
          <ac:picMkLst>
            <pc:docMk/>
            <pc:sldMk cId="3900935402" sldId="316"/>
            <ac:picMk id="22" creationId="{915EDA86-9E11-44C4-8FDB-087963FFC41E}"/>
          </ac:picMkLst>
        </pc:picChg>
      </pc:sldChg>
      <pc:sldChg chg="modSp mod modAnim">
        <pc:chgData name="Isatys RIVIERE" userId="3a1fc126-aeba-4912-b154-ff62937b118e" providerId="ADAL" clId="{41C710ED-5019-466F-A17E-A90153CDA7DE}" dt="2020-06-03T08:15:16.319" v="331" actId="20577"/>
        <pc:sldMkLst>
          <pc:docMk/>
          <pc:sldMk cId="922784260" sldId="372"/>
        </pc:sldMkLst>
        <pc:spChg chg="mod">
          <ac:chgData name="Isatys RIVIERE" userId="3a1fc126-aeba-4912-b154-ff62937b118e" providerId="ADAL" clId="{41C710ED-5019-466F-A17E-A90153CDA7DE}" dt="2020-06-03T08:15:16.319" v="331" actId="20577"/>
          <ac:spMkLst>
            <pc:docMk/>
            <pc:sldMk cId="922784260" sldId="372"/>
            <ac:spMk id="13" creationId="{00000000-0000-0000-0000-000000000000}"/>
          </ac:spMkLst>
        </pc:spChg>
      </pc:sldChg>
      <pc:sldChg chg="modAnim modNotesTx">
        <pc:chgData name="Isatys RIVIERE" userId="3a1fc126-aeba-4912-b154-ff62937b118e" providerId="ADAL" clId="{41C710ED-5019-466F-A17E-A90153CDA7DE}" dt="2020-06-03T08:40:37.554" v="360" actId="6549"/>
        <pc:sldMkLst>
          <pc:docMk/>
          <pc:sldMk cId="2563753676" sldId="393"/>
        </pc:sldMkLst>
      </pc:sldChg>
      <pc:sldChg chg="modAnim">
        <pc:chgData name="Isatys RIVIERE" userId="3a1fc126-aeba-4912-b154-ff62937b118e" providerId="ADAL" clId="{41C710ED-5019-466F-A17E-A90153CDA7DE}" dt="2020-06-03T08:19:24.647" v="338"/>
        <pc:sldMkLst>
          <pc:docMk/>
          <pc:sldMk cId="1757229392" sldId="395"/>
        </pc:sldMkLst>
      </pc:sldChg>
      <pc:sldChg chg="modAnim">
        <pc:chgData name="Isatys RIVIERE" userId="3a1fc126-aeba-4912-b154-ff62937b118e" providerId="ADAL" clId="{41C710ED-5019-466F-A17E-A90153CDA7DE}" dt="2020-06-03T08:20:40.492" v="340"/>
        <pc:sldMkLst>
          <pc:docMk/>
          <pc:sldMk cId="2936052044" sldId="399"/>
        </pc:sldMkLst>
      </pc:sldChg>
      <pc:sldChg chg="modAnim">
        <pc:chgData name="Isatys RIVIERE" userId="3a1fc126-aeba-4912-b154-ff62937b118e" providerId="ADAL" clId="{41C710ED-5019-466F-A17E-A90153CDA7DE}" dt="2020-06-03T08:11:44.995" v="299"/>
        <pc:sldMkLst>
          <pc:docMk/>
          <pc:sldMk cId="1633010639" sldId="401"/>
        </pc:sldMkLst>
      </pc:sldChg>
      <pc:sldChg chg="modAnim">
        <pc:chgData name="Isatys RIVIERE" userId="3a1fc126-aeba-4912-b154-ff62937b118e" providerId="ADAL" clId="{41C710ED-5019-466F-A17E-A90153CDA7DE}" dt="2020-06-03T08:09:37.756" v="283"/>
        <pc:sldMkLst>
          <pc:docMk/>
          <pc:sldMk cId="2131518542" sldId="403"/>
        </pc:sldMkLst>
      </pc:sldChg>
      <pc:sldChg chg="modAnim">
        <pc:chgData name="Isatys RIVIERE" userId="3a1fc126-aeba-4912-b154-ff62937b118e" providerId="ADAL" clId="{41C710ED-5019-466F-A17E-A90153CDA7DE}" dt="2020-06-03T08:11:44.995" v="299"/>
        <pc:sldMkLst>
          <pc:docMk/>
          <pc:sldMk cId="1150771164" sldId="404"/>
        </pc:sldMkLst>
      </pc:sldChg>
      <pc:sldChg chg="addSp delSp modSp add mod setBg modAnim modNotesTx">
        <pc:chgData name="Isatys RIVIERE" userId="3a1fc126-aeba-4912-b154-ff62937b118e" providerId="ADAL" clId="{41C710ED-5019-466F-A17E-A90153CDA7DE}" dt="2020-06-03T08:22:50.957" v="356"/>
        <pc:sldMkLst>
          <pc:docMk/>
          <pc:sldMk cId="1937306264" sldId="405"/>
        </pc:sldMkLst>
        <pc:spChg chg="mod ord">
          <ac:chgData name="Isatys RIVIERE" userId="3a1fc126-aeba-4912-b154-ff62937b118e" providerId="ADAL" clId="{41C710ED-5019-466F-A17E-A90153CDA7DE}" dt="2020-06-03T07:48:09.073" v="91" actId="20577"/>
          <ac:spMkLst>
            <pc:docMk/>
            <pc:sldMk cId="1937306264" sldId="405"/>
            <ac:spMk id="6" creationId="{00000000-0000-0000-0000-000000000000}"/>
          </ac:spMkLst>
        </pc:spChg>
        <pc:spChg chg="del mod">
          <ac:chgData name="Isatys RIVIERE" userId="3a1fc126-aeba-4912-b154-ff62937b118e" providerId="ADAL" clId="{41C710ED-5019-466F-A17E-A90153CDA7DE}" dt="2020-06-03T07:33:47.270" v="28" actId="478"/>
          <ac:spMkLst>
            <pc:docMk/>
            <pc:sldMk cId="1937306264" sldId="405"/>
            <ac:spMk id="7" creationId="{00000000-0000-0000-0000-000000000000}"/>
          </ac:spMkLst>
        </pc:spChg>
        <pc:spChg chg="add">
          <ac:chgData name="Isatys RIVIERE" userId="3a1fc126-aeba-4912-b154-ff62937b118e" providerId="ADAL" clId="{41C710ED-5019-466F-A17E-A90153CDA7DE}" dt="2020-06-03T07:33:52.693" v="29" actId="26606"/>
          <ac:spMkLst>
            <pc:docMk/>
            <pc:sldMk cId="1937306264" sldId="405"/>
            <ac:spMk id="11" creationId="{DE4C27B6-DB04-4891-AF97-BA1671B17EE8}"/>
          </ac:spMkLst>
        </pc:spChg>
        <pc:spChg chg="add">
          <ac:chgData name="Isatys RIVIERE" userId="3a1fc126-aeba-4912-b154-ff62937b118e" providerId="ADAL" clId="{41C710ED-5019-466F-A17E-A90153CDA7DE}" dt="2020-06-03T07:33:52.693" v="29" actId="26606"/>
          <ac:spMkLst>
            <pc:docMk/>
            <pc:sldMk cId="1937306264" sldId="405"/>
            <ac:spMk id="13" creationId="{7316481C-0A49-4796-812B-0D64F063B720}"/>
          </ac:spMkLst>
        </pc:spChg>
        <pc:spChg chg="add">
          <ac:chgData name="Isatys RIVIERE" userId="3a1fc126-aeba-4912-b154-ff62937b118e" providerId="ADAL" clId="{41C710ED-5019-466F-A17E-A90153CDA7DE}" dt="2020-06-03T07:33:52.693" v="29" actId="26606"/>
          <ac:spMkLst>
            <pc:docMk/>
            <pc:sldMk cId="1937306264" sldId="405"/>
            <ac:spMk id="15" creationId="{A5271697-90F1-4A23-8EF2-0179F2EAFACB}"/>
          </ac:spMkLst>
        </pc:spChg>
        <pc:spChg chg="add">
          <ac:chgData name="Isatys RIVIERE" userId="3a1fc126-aeba-4912-b154-ff62937b118e" providerId="ADAL" clId="{41C710ED-5019-466F-A17E-A90153CDA7DE}" dt="2020-06-03T07:33:52.693" v="29" actId="26606"/>
          <ac:spMkLst>
            <pc:docMk/>
            <pc:sldMk cId="1937306264" sldId="405"/>
            <ac:spMk id="39" creationId="{D9F5512A-48E1-4C07-B75E-3CCC517B6804}"/>
          </ac:spMkLst>
        </pc:spChg>
        <pc:grpChg chg="add">
          <ac:chgData name="Isatys RIVIERE" userId="3a1fc126-aeba-4912-b154-ff62937b118e" providerId="ADAL" clId="{41C710ED-5019-466F-A17E-A90153CDA7DE}" dt="2020-06-03T07:33:52.693" v="29" actId="26606"/>
          <ac:grpSpMkLst>
            <pc:docMk/>
            <pc:sldMk cId="1937306264" sldId="405"/>
            <ac:grpSpMk id="17" creationId="{5E0EAE70-C355-42D1-BF00-CA8A17A742A8}"/>
          </ac:grpSpMkLst>
        </pc:grpChg>
        <pc:picChg chg="add mod">
          <ac:chgData name="Isatys RIVIERE" userId="3a1fc126-aeba-4912-b154-ff62937b118e" providerId="ADAL" clId="{41C710ED-5019-466F-A17E-A90153CDA7DE}" dt="2020-06-03T07:34:13.790" v="37" actId="1076"/>
          <ac:picMkLst>
            <pc:docMk/>
            <pc:sldMk cId="1937306264" sldId="405"/>
            <ac:picMk id="2" creationId="{0D732A60-0F26-469D-85E7-B936E3A6987D}"/>
          </ac:picMkLst>
        </pc:picChg>
      </pc:sldChg>
      <pc:sldChg chg="add del ord">
        <pc:chgData name="Isatys RIVIERE" userId="3a1fc126-aeba-4912-b154-ff62937b118e" providerId="ADAL" clId="{41C710ED-5019-466F-A17E-A90153CDA7DE}" dt="2020-06-03T07:28:09.124" v="23" actId="47"/>
        <pc:sldMkLst>
          <pc:docMk/>
          <pc:sldMk cId="2284909139" sldId="405"/>
        </pc:sldMkLst>
      </pc:sldChg>
      <pc:sldChg chg="addSp delSp modSp add mod setBg modAnim modNotesTx">
        <pc:chgData name="Isatys RIVIERE" userId="3a1fc126-aeba-4912-b154-ff62937b118e" providerId="ADAL" clId="{41C710ED-5019-466F-A17E-A90153CDA7DE}" dt="2020-06-03T08:22:50.957" v="356"/>
        <pc:sldMkLst>
          <pc:docMk/>
          <pc:sldMk cId="294108820" sldId="406"/>
        </pc:sldMkLst>
        <pc:spChg chg="mod">
          <ac:chgData name="Isatys RIVIERE" userId="3a1fc126-aeba-4912-b154-ff62937b118e" providerId="ADAL" clId="{41C710ED-5019-466F-A17E-A90153CDA7DE}" dt="2020-06-03T07:48:55.657" v="92" actId="26606"/>
          <ac:spMkLst>
            <pc:docMk/>
            <pc:sldMk cId="294108820" sldId="406"/>
            <ac:spMk id="6" creationId="{00000000-0000-0000-0000-000000000000}"/>
          </ac:spMkLst>
        </pc:spChg>
        <pc:spChg chg="del mod">
          <ac:chgData name="Isatys RIVIERE" userId="3a1fc126-aeba-4912-b154-ff62937b118e" providerId="ADAL" clId="{41C710ED-5019-466F-A17E-A90153CDA7DE}" dt="2020-06-03T07:47:43.924" v="42" actId="478"/>
          <ac:spMkLst>
            <pc:docMk/>
            <pc:sldMk cId="294108820" sldId="406"/>
            <ac:spMk id="7" creationId="{00000000-0000-0000-0000-000000000000}"/>
          </ac:spMkLst>
        </pc:spChg>
        <pc:spChg chg="add">
          <ac:chgData name="Isatys RIVIERE" userId="3a1fc126-aeba-4912-b154-ff62937b118e" providerId="ADAL" clId="{41C710ED-5019-466F-A17E-A90153CDA7DE}" dt="2020-06-03T07:48:55.657" v="92" actId="26606"/>
          <ac:spMkLst>
            <pc:docMk/>
            <pc:sldMk cId="294108820" sldId="406"/>
            <ac:spMk id="11" creationId="{870A1295-61BC-4214-AA3E-D396673024D0}"/>
          </ac:spMkLst>
        </pc:spChg>
        <pc:grpChg chg="add">
          <ac:chgData name="Isatys RIVIERE" userId="3a1fc126-aeba-4912-b154-ff62937b118e" providerId="ADAL" clId="{41C710ED-5019-466F-A17E-A90153CDA7DE}" dt="2020-06-03T07:48:55.657" v="92" actId="26606"/>
          <ac:grpSpMkLst>
            <pc:docMk/>
            <pc:sldMk cId="294108820" sldId="406"/>
            <ac:grpSpMk id="13" creationId="{0B139475-2B26-4CA9-9413-DE741E49F7BB}"/>
          </ac:grpSpMkLst>
        </pc:grpChg>
        <pc:picChg chg="add mod">
          <ac:chgData name="Isatys RIVIERE" userId="3a1fc126-aeba-4912-b154-ff62937b118e" providerId="ADAL" clId="{41C710ED-5019-466F-A17E-A90153CDA7DE}" dt="2020-06-03T07:48:55.657" v="92" actId="26606"/>
          <ac:picMkLst>
            <pc:docMk/>
            <pc:sldMk cId="294108820" sldId="406"/>
            <ac:picMk id="2" creationId="{1340EE94-BCCA-474D-883F-5C4DF12D0484}"/>
          </ac:picMkLst>
        </pc:picChg>
      </pc:sldChg>
      <pc:sldMasterChg chg="modAnim modSldLayout">
        <pc:chgData name="Isatys RIVIERE" userId="3a1fc126-aeba-4912-b154-ff62937b118e" providerId="ADAL" clId="{41C710ED-5019-466F-A17E-A90153CDA7DE}" dt="2020-06-03T08:22:50.957" v="356"/>
        <pc:sldMasterMkLst>
          <pc:docMk/>
          <pc:sldMasterMk cId="3697645365" sldId="2147483660"/>
        </pc:sldMasterMkLst>
        <pc:sldLayoutChg chg="modAnim">
          <pc:chgData name="Isatys RIVIERE" userId="3a1fc126-aeba-4912-b154-ff62937b118e" providerId="ADAL" clId="{41C710ED-5019-466F-A17E-A90153CDA7DE}" dt="2020-06-03T08:05:19.965" v="251"/>
          <pc:sldLayoutMkLst>
            <pc:docMk/>
            <pc:sldMasterMk cId="3697645365" sldId="2147483660"/>
            <pc:sldLayoutMk cId="898015255" sldId="2147483681"/>
          </pc:sldLayoutMkLst>
        </pc:sldLayoutChg>
        <pc:sldLayoutChg chg="modAnim">
          <pc:chgData name="Isatys RIVIERE" userId="3a1fc126-aeba-4912-b154-ff62937b118e" providerId="ADAL" clId="{41C710ED-5019-466F-A17E-A90153CDA7DE}" dt="2020-06-03T08:05:59.057" v="254"/>
          <pc:sldLayoutMkLst>
            <pc:docMk/>
            <pc:sldMasterMk cId="3697645365" sldId="2147483660"/>
            <pc:sldLayoutMk cId="2760026934" sldId="2147483687"/>
          </pc:sldLayoutMkLst>
        </pc:sldLayoutChg>
        <pc:sldLayoutChg chg="modAnim">
          <pc:chgData name="Isatys RIVIERE" userId="3a1fc126-aeba-4912-b154-ff62937b118e" providerId="ADAL" clId="{41C710ED-5019-466F-A17E-A90153CDA7DE}" dt="2020-06-03T08:08:14.581" v="267"/>
          <pc:sldLayoutMkLst>
            <pc:docMk/>
            <pc:sldMasterMk cId="3697645365" sldId="2147483660"/>
            <pc:sldLayoutMk cId="3963628689" sldId="2147483710"/>
          </pc:sldLayoutMkLst>
        </pc:sldLayoutChg>
        <pc:sldLayoutChg chg="modAnim">
          <pc:chgData name="Isatys RIVIERE" userId="3a1fc126-aeba-4912-b154-ff62937b118e" providerId="ADAL" clId="{41C710ED-5019-466F-A17E-A90153CDA7DE}" dt="2020-06-03T08:09:04.915" v="281"/>
          <pc:sldLayoutMkLst>
            <pc:docMk/>
            <pc:sldMasterMk cId="3697645365" sldId="2147483660"/>
            <pc:sldLayoutMk cId="3881432603" sldId="2147483720"/>
          </pc:sldLayoutMkLst>
        </pc:sldLayoutChg>
        <pc:sldLayoutChg chg="modAnim">
          <pc:chgData name="Isatys RIVIERE" userId="3a1fc126-aeba-4912-b154-ff62937b118e" providerId="ADAL" clId="{41C710ED-5019-466F-A17E-A90153CDA7DE}" dt="2020-06-03T08:03:59.003" v="242"/>
          <pc:sldLayoutMkLst>
            <pc:docMk/>
            <pc:sldMasterMk cId="3697645365" sldId="2147483660"/>
            <pc:sldLayoutMk cId="2457189116" sldId="2147483724"/>
          </pc:sldLayoutMkLst>
        </pc:sldLayoutChg>
        <pc:sldLayoutChg chg="modAnim">
          <pc:chgData name="Isatys RIVIERE" userId="3a1fc126-aeba-4912-b154-ff62937b118e" providerId="ADAL" clId="{41C710ED-5019-466F-A17E-A90153CDA7DE}" dt="2020-06-03T08:22:50.957" v="356"/>
          <pc:sldLayoutMkLst>
            <pc:docMk/>
            <pc:sldMasterMk cId="3697645365" sldId="2147483660"/>
            <pc:sldLayoutMk cId="2089449329" sldId="2147483758"/>
          </pc:sldLayoutMkLst>
        </pc:sldLayoutChg>
        <pc:sldLayoutChg chg="modAnim">
          <pc:chgData name="Isatys RIVIERE" userId="3a1fc126-aeba-4912-b154-ff62937b118e" providerId="ADAL" clId="{41C710ED-5019-466F-A17E-A90153CDA7DE}" dt="2020-06-03T08:11:44.995" v="299"/>
          <pc:sldLayoutMkLst>
            <pc:docMk/>
            <pc:sldMasterMk cId="3697645365" sldId="2147483660"/>
            <pc:sldLayoutMk cId="3934827622" sldId="2147483763"/>
          </pc:sldLayoutMkLst>
        </pc:sldLayoutChg>
        <pc:sldLayoutChg chg="modAnim">
          <pc:chgData name="Isatys RIVIERE" userId="3a1fc126-aeba-4912-b154-ff62937b118e" providerId="ADAL" clId="{41C710ED-5019-466F-A17E-A90153CDA7DE}" dt="2020-06-03T08:19:24.647" v="338"/>
          <pc:sldLayoutMkLst>
            <pc:docMk/>
            <pc:sldMasterMk cId="3697645365" sldId="2147483660"/>
            <pc:sldLayoutMk cId="1984470176" sldId="2147483772"/>
          </pc:sldLayoutMkLst>
        </pc:sldLayoutChg>
      </pc:sldMasterChg>
      <pc:sldMasterChg chg="modSldLayout">
        <pc:chgData name="Isatys RIVIERE" userId="3a1fc126-aeba-4912-b154-ff62937b118e" providerId="ADAL" clId="{41C710ED-5019-466F-A17E-A90153CDA7DE}" dt="2020-06-03T08:20:40.492" v="340"/>
        <pc:sldMasterMkLst>
          <pc:docMk/>
          <pc:sldMasterMk cId="3697645365" sldId="2147483773"/>
        </pc:sldMasterMkLst>
        <pc:sldLayoutChg chg="modAnim">
          <pc:chgData name="Isatys RIVIERE" userId="3a1fc126-aeba-4912-b154-ff62937b118e" providerId="ADAL" clId="{41C710ED-5019-466F-A17E-A90153CDA7DE}" dt="2020-06-03T08:20:40.492" v="340"/>
          <pc:sldLayoutMkLst>
            <pc:docMk/>
            <pc:sldMasterMk cId="3697645365" sldId="2147483773"/>
            <pc:sldLayoutMk cId="560500849" sldId="2147483679"/>
          </pc:sldLayoutMkLst>
        </pc:sldLayoutChg>
      </pc:sldMasterChg>
    </pc:docChg>
  </pc:docChgLst>
  <pc:docChgLst>
    <pc:chgData name="Isatys RIVIERE" userId="3a1fc126-aeba-4912-b154-ff62937b118e" providerId="ADAL" clId="{62FEEEA2-5E82-4F8B-AE81-334447EA9794}"/>
    <pc:docChg chg="undo redo custSel mod addSld delSld modSld sldOrd modSection modShowInfo">
      <pc:chgData name="Isatys RIVIERE" userId="3a1fc126-aeba-4912-b154-ff62937b118e" providerId="ADAL" clId="{62FEEEA2-5E82-4F8B-AE81-334447EA9794}" dt="2020-06-02T21:38:49.468" v="2139" actId="790"/>
      <pc:docMkLst>
        <pc:docMk/>
      </pc:docMkLst>
      <pc:sldChg chg="modSp mod ord">
        <pc:chgData name="Isatys RIVIERE" userId="3a1fc126-aeba-4912-b154-ff62937b118e" providerId="ADAL" clId="{62FEEEA2-5E82-4F8B-AE81-334447EA9794}" dt="2020-05-30T10:04:15.736" v="15"/>
        <pc:sldMkLst>
          <pc:docMk/>
          <pc:sldMk cId="3075938069" sldId="266"/>
        </pc:sldMkLst>
        <pc:spChg chg="mod">
          <ac:chgData name="Isatys RIVIERE" userId="3a1fc126-aeba-4912-b154-ff62937b118e" providerId="ADAL" clId="{62FEEEA2-5E82-4F8B-AE81-334447EA9794}" dt="2020-05-30T10:02:55.291" v="11" actId="20577"/>
          <ac:spMkLst>
            <pc:docMk/>
            <pc:sldMk cId="3075938069" sldId="266"/>
            <ac:spMk id="7" creationId="{00000000-0000-0000-0000-000000000000}"/>
          </ac:spMkLst>
        </pc:spChg>
      </pc:sldChg>
      <pc:sldChg chg="addSp delSp modSp mod ord setBg">
        <pc:chgData name="Isatys RIVIERE" userId="3a1fc126-aeba-4912-b154-ff62937b118e" providerId="ADAL" clId="{62FEEEA2-5E82-4F8B-AE81-334447EA9794}" dt="2020-05-30T13:52:26.106" v="1661" actId="1076"/>
        <pc:sldMkLst>
          <pc:docMk/>
          <pc:sldMk cId="1752848619" sldId="273"/>
        </pc:sldMkLst>
        <pc:spChg chg="del">
          <ac:chgData name="Isatys RIVIERE" userId="3a1fc126-aeba-4912-b154-ff62937b118e" providerId="ADAL" clId="{62FEEEA2-5E82-4F8B-AE81-334447EA9794}" dt="2020-05-30T13:48:49.324" v="1637" actId="931"/>
          <ac:spMkLst>
            <pc:docMk/>
            <pc:sldMk cId="1752848619" sldId="273"/>
            <ac:spMk id="2" creationId="{00000000-0000-0000-0000-000000000000}"/>
          </ac:spMkLst>
        </pc:spChg>
        <pc:spChg chg="del mod ord">
          <ac:chgData name="Isatys RIVIERE" userId="3a1fc126-aeba-4912-b154-ff62937b118e" providerId="ADAL" clId="{62FEEEA2-5E82-4F8B-AE81-334447EA9794}" dt="2020-05-30T13:51:24.239" v="1653" actId="478"/>
          <ac:spMkLst>
            <pc:docMk/>
            <pc:sldMk cId="1752848619" sldId="273"/>
            <ac:spMk id="3" creationId="{00000000-0000-0000-0000-000000000000}"/>
          </ac:spMkLst>
        </pc:spChg>
        <pc:spChg chg="del mod ord">
          <ac:chgData name="Isatys RIVIERE" userId="3a1fc126-aeba-4912-b154-ff62937b118e" providerId="ADAL" clId="{62FEEEA2-5E82-4F8B-AE81-334447EA9794}" dt="2020-05-30T13:51:26.987" v="1655" actId="478"/>
          <ac:spMkLst>
            <pc:docMk/>
            <pc:sldMk cId="1752848619" sldId="273"/>
            <ac:spMk id="4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3:49:10.527" v="1640" actId="26606"/>
          <ac:spMkLst>
            <pc:docMk/>
            <pc:sldMk cId="1752848619" sldId="273"/>
            <ac:spMk id="7" creationId="{00000000-0000-0000-0000-000000000000}"/>
          </ac:spMkLst>
        </pc:spChg>
        <pc:spChg chg="del mod">
          <ac:chgData name="Isatys RIVIERE" userId="3a1fc126-aeba-4912-b154-ff62937b118e" providerId="ADAL" clId="{62FEEEA2-5E82-4F8B-AE81-334447EA9794}" dt="2020-05-30T13:52:24.038" v="1660" actId="478"/>
          <ac:spMkLst>
            <pc:docMk/>
            <pc:sldMk cId="1752848619" sldId="273"/>
            <ac:spMk id="8" creationId="{00000000-0000-0000-0000-000000000000}"/>
          </ac:spMkLst>
        </pc:spChg>
        <pc:spChg chg="add">
          <ac:chgData name="Isatys RIVIERE" userId="3a1fc126-aeba-4912-b154-ff62937b118e" providerId="ADAL" clId="{62FEEEA2-5E82-4F8B-AE81-334447EA9794}" dt="2020-05-30T13:49:10.527" v="1640" actId="26606"/>
          <ac:spMkLst>
            <pc:docMk/>
            <pc:sldMk cId="1752848619" sldId="273"/>
            <ac:spMk id="13" creationId="{81AEB8A9-B768-4E30-BA55-D919E6687343}"/>
          </ac:spMkLst>
        </pc:spChg>
        <pc:picChg chg="add mod modCrop">
          <ac:chgData name="Isatys RIVIERE" userId="3a1fc126-aeba-4912-b154-ff62937b118e" providerId="ADAL" clId="{62FEEEA2-5E82-4F8B-AE81-334447EA9794}" dt="2020-05-30T13:52:26.106" v="1661" actId="1076"/>
          <ac:picMkLst>
            <pc:docMk/>
            <pc:sldMk cId="1752848619" sldId="273"/>
            <ac:picMk id="6" creationId="{38373B38-EB5B-4CB8-B79A-0B438EB20678}"/>
          </ac:picMkLst>
        </pc:picChg>
      </pc:sldChg>
      <pc:sldChg chg="addSp delSp modSp del mod ord">
        <pc:chgData name="Isatys RIVIERE" userId="3a1fc126-aeba-4912-b154-ff62937b118e" providerId="ADAL" clId="{62FEEEA2-5E82-4F8B-AE81-334447EA9794}" dt="2020-06-02T21:18:49.226" v="2004" actId="47"/>
        <pc:sldMkLst>
          <pc:docMk/>
          <pc:sldMk cId="2225983686" sldId="279"/>
        </pc:sldMkLst>
        <pc:spChg chg="del">
          <ac:chgData name="Isatys RIVIERE" userId="3a1fc126-aeba-4912-b154-ff62937b118e" providerId="ADAL" clId="{62FEEEA2-5E82-4F8B-AE81-334447EA9794}" dt="2020-06-02T21:18:35.549" v="2001"/>
          <ac:spMkLst>
            <pc:docMk/>
            <pc:sldMk cId="2225983686" sldId="279"/>
            <ac:spMk id="2" creationId="{00000000-0000-0000-0000-000000000000}"/>
          </ac:spMkLst>
        </pc:spChg>
        <pc:picChg chg="add mod">
          <ac:chgData name="Isatys RIVIERE" userId="3a1fc126-aeba-4912-b154-ff62937b118e" providerId="ADAL" clId="{62FEEEA2-5E82-4F8B-AE81-334447EA9794}" dt="2020-06-02T21:18:39.871" v="2003" actId="14100"/>
          <ac:picMkLst>
            <pc:docMk/>
            <pc:sldMk cId="2225983686" sldId="279"/>
            <ac:picMk id="8" creationId="{2F919E5C-5B94-44BB-9D42-3ACAB2600727}"/>
          </ac:picMkLst>
        </pc:picChg>
      </pc:sldChg>
      <pc:sldChg chg="delSp modSp mod ord">
        <pc:chgData name="Isatys RIVIERE" userId="3a1fc126-aeba-4912-b154-ff62937b118e" providerId="ADAL" clId="{62FEEEA2-5E82-4F8B-AE81-334447EA9794}" dt="2020-05-30T13:26:27.059" v="1552" actId="478"/>
        <pc:sldMkLst>
          <pc:docMk/>
          <pc:sldMk cId="372832746" sldId="280"/>
        </pc:sldMkLst>
        <pc:spChg chg="del">
          <ac:chgData name="Isatys RIVIERE" userId="3a1fc126-aeba-4912-b154-ff62937b118e" providerId="ADAL" clId="{62FEEEA2-5E82-4F8B-AE81-334447EA9794}" dt="2020-05-30T13:26:27.059" v="1552" actId="478"/>
          <ac:spMkLst>
            <pc:docMk/>
            <pc:sldMk cId="372832746" sldId="280"/>
            <ac:spMk id="2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0:08:40.956" v="125" actId="20577"/>
          <ac:spMkLst>
            <pc:docMk/>
            <pc:sldMk cId="372832746" sldId="280"/>
            <ac:spMk id="7" creationId="{00000000-0000-0000-0000-000000000000}"/>
          </ac:spMkLst>
        </pc:spChg>
      </pc:sldChg>
      <pc:sldChg chg="delSp modSp mod ord">
        <pc:chgData name="Isatys RIVIERE" userId="3a1fc126-aeba-4912-b154-ff62937b118e" providerId="ADAL" clId="{62FEEEA2-5E82-4F8B-AE81-334447EA9794}" dt="2020-05-30T14:10:41.086" v="1966"/>
        <pc:sldMkLst>
          <pc:docMk/>
          <pc:sldMk cId="2795879635" sldId="290"/>
        </pc:sldMkLst>
        <pc:spChg chg="del mod">
          <ac:chgData name="Isatys RIVIERE" userId="3a1fc126-aeba-4912-b154-ff62937b118e" providerId="ADAL" clId="{62FEEEA2-5E82-4F8B-AE81-334447EA9794}" dt="2020-05-30T13:26:16.184" v="1549" actId="478"/>
          <ac:spMkLst>
            <pc:docMk/>
            <pc:sldMk cId="2795879635" sldId="290"/>
            <ac:spMk id="2" creationId="{00000000-0000-0000-0000-000000000000}"/>
          </ac:spMkLst>
        </pc:spChg>
        <pc:spChg chg="del">
          <ac:chgData name="Isatys RIVIERE" userId="3a1fc126-aeba-4912-b154-ff62937b118e" providerId="ADAL" clId="{62FEEEA2-5E82-4F8B-AE81-334447EA9794}" dt="2020-05-30T13:26:14.716" v="1547" actId="478"/>
          <ac:spMkLst>
            <pc:docMk/>
            <pc:sldMk cId="2795879635" sldId="290"/>
            <ac:spMk id="3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0:05:24.449" v="29" actId="20577"/>
          <ac:spMkLst>
            <pc:docMk/>
            <pc:sldMk cId="2795879635" sldId="290"/>
            <ac:spMk id="15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0:10:48.059" v="240" actId="20577"/>
          <ac:spMkLst>
            <pc:docMk/>
            <pc:sldMk cId="2795879635" sldId="290"/>
            <ac:spMk id="16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0:19:08.968" v="533" actId="20577"/>
          <ac:spMkLst>
            <pc:docMk/>
            <pc:sldMk cId="2795879635" sldId="290"/>
            <ac:spMk id="17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0:14:32.345" v="423" actId="20577"/>
          <ac:spMkLst>
            <pc:docMk/>
            <pc:sldMk cId="2795879635" sldId="290"/>
            <ac:spMk id="18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0:18:53.119" v="520" actId="20577"/>
          <ac:spMkLst>
            <pc:docMk/>
            <pc:sldMk cId="2795879635" sldId="290"/>
            <ac:spMk id="19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0:17:47.618" v="510" actId="20577"/>
          <ac:spMkLst>
            <pc:docMk/>
            <pc:sldMk cId="2795879635" sldId="290"/>
            <ac:spMk id="20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0:19:34.181" v="558" actId="20577"/>
          <ac:spMkLst>
            <pc:docMk/>
            <pc:sldMk cId="2795879635" sldId="290"/>
            <ac:spMk id="21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0:05:30.075" v="30" actId="20577"/>
          <ac:spMkLst>
            <pc:docMk/>
            <pc:sldMk cId="2795879635" sldId="290"/>
            <ac:spMk id="22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0:05:32.609" v="31" actId="20577"/>
          <ac:spMkLst>
            <pc:docMk/>
            <pc:sldMk cId="2795879635" sldId="290"/>
            <ac:spMk id="23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0:05:34.865" v="32" actId="20577"/>
          <ac:spMkLst>
            <pc:docMk/>
            <pc:sldMk cId="2795879635" sldId="290"/>
            <ac:spMk id="24" creationId="{00000000-0000-0000-0000-000000000000}"/>
          </ac:spMkLst>
        </pc:spChg>
      </pc:sldChg>
      <pc:sldChg chg="ord">
        <pc:chgData name="Isatys RIVIERE" userId="3a1fc126-aeba-4912-b154-ff62937b118e" providerId="ADAL" clId="{62FEEEA2-5E82-4F8B-AE81-334447EA9794}" dt="2020-05-30T10:36:19.579" v="800"/>
        <pc:sldMkLst>
          <pc:docMk/>
          <pc:sldMk cId="3481856622" sldId="303"/>
        </pc:sldMkLst>
      </pc:sldChg>
      <pc:sldChg chg="addSp delSp modSp mod ord setBg">
        <pc:chgData name="Isatys RIVIERE" userId="3a1fc126-aeba-4912-b154-ff62937b118e" providerId="ADAL" clId="{62FEEEA2-5E82-4F8B-AE81-334447EA9794}" dt="2020-06-02T21:26:31.773" v="2038" actId="26606"/>
        <pc:sldMkLst>
          <pc:docMk/>
          <pc:sldMk cId="1014965658" sldId="305"/>
        </pc:sldMkLst>
        <pc:spChg chg="del">
          <ac:chgData name="Isatys RIVIERE" userId="3a1fc126-aeba-4912-b154-ff62937b118e" providerId="ADAL" clId="{62FEEEA2-5E82-4F8B-AE81-334447EA9794}" dt="2020-06-02T21:19:12.057" v="2007"/>
          <ac:spMkLst>
            <pc:docMk/>
            <pc:sldMk cId="1014965658" sldId="305"/>
            <ac:spMk id="2" creationId="{00000000-0000-0000-0000-000000000000}"/>
          </ac:spMkLst>
        </pc:spChg>
        <pc:spChg chg="add del mod">
          <ac:chgData name="Isatys RIVIERE" userId="3a1fc126-aeba-4912-b154-ff62937b118e" providerId="ADAL" clId="{62FEEEA2-5E82-4F8B-AE81-334447EA9794}" dt="2020-06-02T21:23:13.949" v="2035" actId="26606"/>
          <ac:spMkLst>
            <pc:docMk/>
            <pc:sldMk cId="1014965658" sldId="305"/>
            <ac:spMk id="5" creationId="{699D67D3-1968-48ED-8FD6-A620F5BEF14F}"/>
          </ac:spMkLst>
        </pc:spChg>
        <pc:spChg chg="add del mod">
          <ac:chgData name="Isatys RIVIERE" userId="3a1fc126-aeba-4912-b154-ff62937b118e" providerId="ADAL" clId="{62FEEEA2-5E82-4F8B-AE81-334447EA9794}" dt="2020-06-02T21:26:29.021" v="2037" actId="478"/>
          <ac:spMkLst>
            <pc:docMk/>
            <pc:sldMk cId="1014965658" sldId="305"/>
            <ac:spMk id="8" creationId="{0358B9E4-F2E7-450A-9870-914B80212460}"/>
          </ac:spMkLst>
        </pc:spChg>
        <pc:spChg chg="mod">
          <ac:chgData name="Isatys RIVIERE" userId="3a1fc126-aeba-4912-b154-ff62937b118e" providerId="ADAL" clId="{62FEEEA2-5E82-4F8B-AE81-334447EA9794}" dt="2020-06-02T21:26:31.773" v="2038" actId="26606"/>
          <ac:spMkLst>
            <pc:docMk/>
            <pc:sldMk cId="1014965658" sldId="305"/>
            <ac:spMk id="12" creationId="{00000000-0000-0000-0000-000000000000}"/>
          </ac:spMkLst>
        </pc:spChg>
        <pc:spChg chg="del mod">
          <ac:chgData name="Isatys RIVIERE" userId="3a1fc126-aeba-4912-b154-ff62937b118e" providerId="ADAL" clId="{62FEEEA2-5E82-4F8B-AE81-334447EA9794}" dt="2020-06-02T21:26:26.230" v="2036" actId="478"/>
          <ac:spMkLst>
            <pc:docMk/>
            <pc:sldMk cId="1014965658" sldId="305"/>
            <ac:spMk id="14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6-02T21:26:31.773" v="2038" actId="26606"/>
          <ac:spMkLst>
            <pc:docMk/>
            <pc:sldMk cId="1014965658" sldId="305"/>
            <ac:spMk id="17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6-02T21:26:31.773" v="2038" actId="26606"/>
          <ac:spMkLst>
            <pc:docMk/>
            <pc:sldMk cId="1014965658" sldId="305"/>
            <ac:spMk id="18" creationId="{00000000-0000-0000-0000-000000000000}"/>
          </ac:spMkLst>
        </pc:spChg>
        <pc:spChg chg="add del">
          <ac:chgData name="Isatys RIVIERE" userId="3a1fc126-aeba-4912-b154-ff62937b118e" providerId="ADAL" clId="{62FEEEA2-5E82-4F8B-AE81-334447EA9794}" dt="2020-06-02T21:23:13.949" v="2035" actId="26606"/>
          <ac:spMkLst>
            <pc:docMk/>
            <pc:sldMk cId="1014965658" sldId="305"/>
            <ac:spMk id="23" creationId="{201CC55D-ED54-4C5C-95E6-10947BD1103B}"/>
          </ac:spMkLst>
        </pc:spChg>
        <pc:spChg chg="add del">
          <ac:chgData name="Isatys RIVIERE" userId="3a1fc126-aeba-4912-b154-ff62937b118e" providerId="ADAL" clId="{62FEEEA2-5E82-4F8B-AE81-334447EA9794}" dt="2020-06-02T21:23:13.949" v="2035" actId="26606"/>
          <ac:spMkLst>
            <pc:docMk/>
            <pc:sldMk cId="1014965658" sldId="305"/>
            <ac:spMk id="29" creationId="{3873B707-463F-40B0-8227-E8CC6C67EB25}"/>
          </ac:spMkLst>
        </pc:spChg>
        <pc:spChg chg="add del">
          <ac:chgData name="Isatys RIVIERE" userId="3a1fc126-aeba-4912-b154-ff62937b118e" providerId="ADAL" clId="{62FEEEA2-5E82-4F8B-AE81-334447EA9794}" dt="2020-06-02T21:23:13.949" v="2035" actId="26606"/>
          <ac:spMkLst>
            <pc:docMk/>
            <pc:sldMk cId="1014965658" sldId="305"/>
            <ac:spMk id="31" creationId="{C13237C8-E62C-4F0D-A318-BD6FB6C2D138}"/>
          </ac:spMkLst>
        </pc:spChg>
        <pc:spChg chg="add del">
          <ac:chgData name="Isatys RIVIERE" userId="3a1fc126-aeba-4912-b154-ff62937b118e" providerId="ADAL" clId="{62FEEEA2-5E82-4F8B-AE81-334447EA9794}" dt="2020-06-02T21:23:13.949" v="2035" actId="26606"/>
          <ac:spMkLst>
            <pc:docMk/>
            <pc:sldMk cId="1014965658" sldId="305"/>
            <ac:spMk id="33" creationId="{19C9EAEA-39D0-4B0E-A0EB-51E7B26740B1}"/>
          </ac:spMkLst>
        </pc:spChg>
        <pc:spChg chg="add del">
          <ac:chgData name="Isatys RIVIERE" userId="3a1fc126-aeba-4912-b154-ff62937b118e" providerId="ADAL" clId="{62FEEEA2-5E82-4F8B-AE81-334447EA9794}" dt="2020-06-02T21:26:31.773" v="2038" actId="26606"/>
          <ac:spMkLst>
            <pc:docMk/>
            <pc:sldMk cId="1014965658" sldId="305"/>
            <ac:spMk id="38" creationId="{201CC55D-ED54-4C5C-95E6-10947BD1103B}"/>
          </ac:spMkLst>
        </pc:spChg>
        <pc:spChg chg="add del">
          <ac:chgData name="Isatys RIVIERE" userId="3a1fc126-aeba-4912-b154-ff62937b118e" providerId="ADAL" clId="{62FEEEA2-5E82-4F8B-AE81-334447EA9794}" dt="2020-06-02T21:26:31.773" v="2038" actId="26606"/>
          <ac:spMkLst>
            <pc:docMk/>
            <pc:sldMk cId="1014965658" sldId="305"/>
            <ac:spMk id="44" creationId="{3873B707-463F-40B0-8227-E8CC6C67EB25}"/>
          </ac:spMkLst>
        </pc:spChg>
        <pc:spChg chg="add del">
          <ac:chgData name="Isatys RIVIERE" userId="3a1fc126-aeba-4912-b154-ff62937b118e" providerId="ADAL" clId="{62FEEEA2-5E82-4F8B-AE81-334447EA9794}" dt="2020-06-02T21:26:31.773" v="2038" actId="26606"/>
          <ac:spMkLst>
            <pc:docMk/>
            <pc:sldMk cId="1014965658" sldId="305"/>
            <ac:spMk id="46" creationId="{C13237C8-E62C-4F0D-A318-BD6FB6C2D138}"/>
          </ac:spMkLst>
        </pc:spChg>
        <pc:spChg chg="add del">
          <ac:chgData name="Isatys RIVIERE" userId="3a1fc126-aeba-4912-b154-ff62937b118e" providerId="ADAL" clId="{62FEEEA2-5E82-4F8B-AE81-334447EA9794}" dt="2020-06-02T21:26:31.773" v="2038" actId="26606"/>
          <ac:spMkLst>
            <pc:docMk/>
            <pc:sldMk cId="1014965658" sldId="305"/>
            <ac:spMk id="48" creationId="{19C9EAEA-39D0-4B0E-A0EB-51E7B26740B1}"/>
          </ac:spMkLst>
        </pc:spChg>
        <pc:spChg chg="add">
          <ac:chgData name="Isatys RIVIERE" userId="3a1fc126-aeba-4912-b154-ff62937b118e" providerId="ADAL" clId="{62FEEEA2-5E82-4F8B-AE81-334447EA9794}" dt="2020-06-02T21:26:31.773" v="2038" actId="26606"/>
          <ac:spMkLst>
            <pc:docMk/>
            <pc:sldMk cId="1014965658" sldId="305"/>
            <ac:spMk id="53" creationId="{20D5D19D-0789-4518-B5DC-D47ADF69D25A}"/>
          </ac:spMkLst>
        </pc:spChg>
        <pc:spChg chg="add">
          <ac:chgData name="Isatys RIVIERE" userId="3a1fc126-aeba-4912-b154-ff62937b118e" providerId="ADAL" clId="{62FEEEA2-5E82-4F8B-AE81-334447EA9794}" dt="2020-06-02T21:26:31.773" v="2038" actId="26606"/>
          <ac:spMkLst>
            <pc:docMk/>
            <pc:sldMk cId="1014965658" sldId="305"/>
            <ac:spMk id="60" creationId="{B81933D1-5615-42C7-9C0B-4EB7105CCE2D}"/>
          </ac:spMkLst>
        </pc:spChg>
        <pc:spChg chg="add">
          <ac:chgData name="Isatys RIVIERE" userId="3a1fc126-aeba-4912-b154-ff62937b118e" providerId="ADAL" clId="{62FEEEA2-5E82-4F8B-AE81-334447EA9794}" dt="2020-06-02T21:26:31.773" v="2038" actId="26606"/>
          <ac:spMkLst>
            <pc:docMk/>
            <pc:sldMk cId="1014965658" sldId="305"/>
            <ac:spMk id="62" creationId="{19C9EAEA-39D0-4B0E-A0EB-51E7B26740B1}"/>
          </ac:spMkLst>
        </pc:spChg>
        <pc:grpChg chg="add del">
          <ac:chgData name="Isatys RIVIERE" userId="3a1fc126-aeba-4912-b154-ff62937b118e" providerId="ADAL" clId="{62FEEEA2-5E82-4F8B-AE81-334447EA9794}" dt="2020-06-02T21:23:13.949" v="2035" actId="26606"/>
          <ac:grpSpMkLst>
            <pc:docMk/>
            <pc:sldMk cId="1014965658" sldId="305"/>
            <ac:grpSpMk id="25" creationId="{1DE889C7-FAD6-4397-98E2-05D503484459}"/>
          </ac:grpSpMkLst>
        </pc:grpChg>
        <pc:grpChg chg="add del">
          <ac:chgData name="Isatys RIVIERE" userId="3a1fc126-aeba-4912-b154-ff62937b118e" providerId="ADAL" clId="{62FEEEA2-5E82-4F8B-AE81-334447EA9794}" dt="2020-06-02T21:26:31.773" v="2038" actId="26606"/>
          <ac:grpSpMkLst>
            <pc:docMk/>
            <pc:sldMk cId="1014965658" sldId="305"/>
            <ac:grpSpMk id="40" creationId="{1DE889C7-FAD6-4397-98E2-05D503484459}"/>
          </ac:grpSpMkLst>
        </pc:grpChg>
        <pc:grpChg chg="add">
          <ac:chgData name="Isatys RIVIERE" userId="3a1fc126-aeba-4912-b154-ff62937b118e" providerId="ADAL" clId="{62FEEEA2-5E82-4F8B-AE81-334447EA9794}" dt="2020-06-02T21:26:31.773" v="2038" actId="26606"/>
          <ac:grpSpMkLst>
            <pc:docMk/>
            <pc:sldMk cId="1014965658" sldId="305"/>
            <ac:grpSpMk id="55" creationId="{032D8612-31EB-44CF-A1D0-14FD4C705424}"/>
          </ac:grpSpMkLst>
        </pc:grpChg>
        <pc:picChg chg="add mod ord">
          <ac:chgData name="Isatys RIVIERE" userId="3a1fc126-aeba-4912-b154-ff62937b118e" providerId="ADAL" clId="{62FEEEA2-5E82-4F8B-AE81-334447EA9794}" dt="2020-06-02T21:26:31.773" v="2038" actId="26606"/>
          <ac:picMkLst>
            <pc:docMk/>
            <pc:sldMk cId="1014965658" sldId="305"/>
            <ac:picMk id="3" creationId="{0A72CEB9-DFFC-42CE-9FA3-5C9D72776E0F}"/>
          </ac:picMkLst>
        </pc:picChg>
        <pc:picChg chg="add del mod ord">
          <ac:chgData name="Isatys RIVIERE" userId="3a1fc126-aeba-4912-b154-ff62937b118e" providerId="ADAL" clId="{62FEEEA2-5E82-4F8B-AE81-334447EA9794}" dt="2020-06-02T21:23:11.099" v="2034" actId="478"/>
          <ac:picMkLst>
            <pc:docMk/>
            <pc:sldMk cId="1014965658" sldId="305"/>
            <ac:picMk id="7" creationId="{89A94CC6-E6ED-421E-A6C8-2714915DE73B}"/>
          </ac:picMkLst>
        </pc:picChg>
      </pc:sldChg>
      <pc:sldChg chg="addSp delSp modSp mod ord">
        <pc:chgData name="Isatys RIVIERE" userId="3a1fc126-aeba-4912-b154-ff62937b118e" providerId="ADAL" clId="{62FEEEA2-5E82-4F8B-AE81-334447EA9794}" dt="2020-05-30T13:26:04.978" v="1545" actId="478"/>
        <pc:sldMkLst>
          <pc:docMk/>
          <pc:sldMk cId="2460459483" sldId="312"/>
        </pc:sldMkLst>
        <pc:spChg chg="del">
          <ac:chgData name="Isatys RIVIERE" userId="3a1fc126-aeba-4912-b154-ff62937b118e" providerId="ADAL" clId="{62FEEEA2-5E82-4F8B-AE81-334447EA9794}" dt="2020-05-30T13:26:04.978" v="1545" actId="478"/>
          <ac:spMkLst>
            <pc:docMk/>
            <pc:sldMk cId="2460459483" sldId="312"/>
            <ac:spMk id="2" creationId="{00000000-0000-0000-0000-000000000000}"/>
          </ac:spMkLst>
        </pc:spChg>
        <pc:spChg chg="del">
          <ac:chgData name="Isatys RIVIERE" userId="3a1fc126-aeba-4912-b154-ff62937b118e" providerId="ADAL" clId="{62FEEEA2-5E82-4F8B-AE81-334447EA9794}" dt="2020-05-30T13:07:13.781" v="804"/>
          <ac:spMkLst>
            <pc:docMk/>
            <pc:sldMk cId="2460459483" sldId="312"/>
            <ac:spMk id="4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0:37:11.152" v="803"/>
          <ac:spMkLst>
            <pc:docMk/>
            <pc:sldMk cId="2460459483" sldId="312"/>
            <ac:spMk id="8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3:10:42.901" v="1005" actId="20577"/>
          <ac:spMkLst>
            <pc:docMk/>
            <pc:sldMk cId="2460459483" sldId="312"/>
            <ac:spMk id="9" creationId="{00000000-0000-0000-0000-000000000000}"/>
          </ac:spMkLst>
        </pc:spChg>
        <pc:picChg chg="add mod">
          <ac:chgData name="Isatys RIVIERE" userId="3a1fc126-aeba-4912-b154-ff62937b118e" providerId="ADAL" clId="{62FEEEA2-5E82-4F8B-AE81-334447EA9794}" dt="2020-05-30T13:10:24.913" v="1003" actId="1076"/>
          <ac:picMkLst>
            <pc:docMk/>
            <pc:sldMk cId="2460459483" sldId="312"/>
            <ac:picMk id="5" creationId="{3876A4E1-E3EA-4185-91D4-992A95AAC39D}"/>
          </ac:picMkLst>
        </pc:picChg>
      </pc:sldChg>
      <pc:sldChg chg="delSp modSp mod ord">
        <pc:chgData name="Isatys RIVIERE" userId="3a1fc126-aeba-4912-b154-ff62937b118e" providerId="ADAL" clId="{62FEEEA2-5E82-4F8B-AE81-334447EA9794}" dt="2020-05-30T13:26:01.575" v="1544" actId="478"/>
        <pc:sldMkLst>
          <pc:docMk/>
          <pc:sldMk cId="357694019" sldId="313"/>
        </pc:sldMkLst>
        <pc:spChg chg="del mod">
          <ac:chgData name="Isatys RIVIERE" userId="3a1fc126-aeba-4912-b154-ff62937b118e" providerId="ADAL" clId="{62FEEEA2-5E82-4F8B-AE81-334447EA9794}" dt="2020-05-30T13:26:01.575" v="1544" actId="478"/>
          <ac:spMkLst>
            <pc:docMk/>
            <pc:sldMk cId="357694019" sldId="313"/>
            <ac:spMk id="2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3:12:49.555" v="1010"/>
          <ac:spMkLst>
            <pc:docMk/>
            <pc:sldMk cId="357694019" sldId="313"/>
            <ac:spMk id="7" creationId="{00000000-0000-0000-0000-000000000000}"/>
          </ac:spMkLst>
        </pc:spChg>
      </pc:sldChg>
      <pc:sldChg chg="addSp delSp modSp mod ord modAnim">
        <pc:chgData name="Isatys RIVIERE" userId="3a1fc126-aeba-4912-b154-ff62937b118e" providerId="ADAL" clId="{62FEEEA2-5E82-4F8B-AE81-334447EA9794}" dt="2020-06-02T21:38:49.468" v="2139" actId="790"/>
        <pc:sldMkLst>
          <pc:docMk/>
          <pc:sldMk cId="3900935402" sldId="316"/>
        </pc:sldMkLst>
        <pc:spChg chg="del">
          <ac:chgData name="Isatys RIVIERE" userId="3a1fc126-aeba-4912-b154-ff62937b118e" providerId="ADAL" clId="{62FEEEA2-5E82-4F8B-AE81-334447EA9794}" dt="2020-05-30T13:26:19.250" v="1550" actId="478"/>
          <ac:spMkLst>
            <pc:docMk/>
            <pc:sldMk cId="3900935402" sldId="316"/>
            <ac:spMk id="2" creationId="{00000000-0000-0000-0000-000000000000}"/>
          </ac:spMkLst>
        </pc:spChg>
        <pc:spChg chg="add mod ord">
          <ac:chgData name="Isatys RIVIERE" userId="3a1fc126-aeba-4912-b154-ff62937b118e" providerId="ADAL" clId="{62FEEEA2-5E82-4F8B-AE81-334447EA9794}" dt="2020-05-30T10:21:41.822" v="567" actId="171"/>
          <ac:spMkLst>
            <pc:docMk/>
            <pc:sldMk cId="3900935402" sldId="316"/>
            <ac:spMk id="4" creationId="{A4619C3A-8F1A-4BEE-A69F-CD6C50E75968}"/>
          </ac:spMkLst>
        </pc:spChg>
        <pc:spChg chg="mod">
          <ac:chgData name="Isatys RIVIERE" userId="3a1fc126-aeba-4912-b154-ff62937b118e" providerId="ADAL" clId="{62FEEEA2-5E82-4F8B-AE81-334447EA9794}" dt="2020-05-30T13:42:54.278" v="1596" actId="20577"/>
          <ac:spMkLst>
            <pc:docMk/>
            <pc:sldMk cId="3900935402" sldId="316"/>
            <ac:spMk id="18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6-02T21:38:49.468" v="2139" actId="790"/>
          <ac:spMkLst>
            <pc:docMk/>
            <pc:sldMk cId="3900935402" sldId="316"/>
            <ac:spMk id="20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3:26:23.109" v="1551" actId="20577"/>
          <ac:spMkLst>
            <pc:docMk/>
            <pc:sldMk cId="3900935402" sldId="316"/>
            <ac:spMk id="26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3:43:01.937" v="1613" actId="20577"/>
          <ac:spMkLst>
            <pc:docMk/>
            <pc:sldMk cId="3900935402" sldId="316"/>
            <ac:spMk id="31" creationId="{00000000-0000-0000-0000-000000000000}"/>
          </ac:spMkLst>
        </pc:spChg>
      </pc:sldChg>
      <pc:sldChg chg="addSp delSp modSp mod ord setBg modAnim">
        <pc:chgData name="Isatys RIVIERE" userId="3a1fc126-aeba-4912-b154-ff62937b118e" providerId="ADAL" clId="{62FEEEA2-5E82-4F8B-AE81-334447EA9794}" dt="2020-06-02T21:36:17.473" v="2138"/>
        <pc:sldMkLst>
          <pc:docMk/>
          <pc:sldMk cId="1825397041" sldId="320"/>
        </pc:sldMkLst>
        <pc:spChg chg="add del">
          <ac:chgData name="Isatys RIVIERE" userId="3a1fc126-aeba-4912-b154-ff62937b118e" providerId="ADAL" clId="{62FEEEA2-5E82-4F8B-AE81-334447EA9794}" dt="2020-06-02T21:30:12.687" v="2041" actId="478"/>
          <ac:spMkLst>
            <pc:docMk/>
            <pc:sldMk cId="1825397041" sldId="320"/>
            <ac:spMk id="2" creationId="{00000000-0000-0000-0000-000000000000}"/>
          </ac:spMkLst>
        </pc:spChg>
        <pc:spChg chg="add del mod">
          <ac:chgData name="Isatys RIVIERE" userId="3a1fc126-aeba-4912-b154-ff62937b118e" providerId="ADAL" clId="{62FEEEA2-5E82-4F8B-AE81-334447EA9794}" dt="2020-06-02T21:32:59.364" v="2092" actId="478"/>
          <ac:spMkLst>
            <pc:docMk/>
            <pc:sldMk cId="1825397041" sldId="320"/>
            <ac:spMk id="4" creationId="{7E72062E-7545-45A1-9B27-9CF66F5093A5}"/>
          </ac:spMkLst>
        </pc:spChg>
        <pc:spChg chg="mod">
          <ac:chgData name="Isatys RIVIERE" userId="3a1fc126-aeba-4912-b154-ff62937b118e" providerId="ADAL" clId="{62FEEEA2-5E82-4F8B-AE81-334447EA9794}" dt="2020-06-02T21:35:44.947" v="2134" actId="313"/>
          <ac:spMkLst>
            <pc:docMk/>
            <pc:sldMk cId="1825397041" sldId="320"/>
            <ac:spMk id="7" creationId="{00000000-0000-0000-0000-000000000000}"/>
          </ac:spMkLst>
        </pc:spChg>
        <pc:spChg chg="del mod">
          <ac:chgData name="Isatys RIVIERE" userId="3a1fc126-aeba-4912-b154-ff62937b118e" providerId="ADAL" clId="{62FEEEA2-5E82-4F8B-AE81-334447EA9794}" dt="2020-06-02T21:32:28.516" v="2089" actId="478"/>
          <ac:spMkLst>
            <pc:docMk/>
            <pc:sldMk cId="1825397041" sldId="320"/>
            <ac:spMk id="8" creationId="{00000000-0000-0000-0000-000000000000}"/>
          </ac:spMkLst>
        </pc:spChg>
        <pc:spChg chg="add del">
          <ac:chgData name="Isatys RIVIERE" userId="3a1fc126-aeba-4912-b154-ff62937b118e" providerId="ADAL" clId="{62FEEEA2-5E82-4F8B-AE81-334447EA9794}" dt="2020-06-02T21:33:03.933" v="2093" actId="26606"/>
          <ac:spMkLst>
            <pc:docMk/>
            <pc:sldMk cId="1825397041" sldId="320"/>
            <ac:spMk id="77" creationId="{72B886CF-D3D5-4CDE-A0D0-35994223D8D7}"/>
          </ac:spMkLst>
        </pc:spChg>
        <pc:spChg chg="add del">
          <ac:chgData name="Isatys RIVIERE" userId="3a1fc126-aeba-4912-b154-ff62937b118e" providerId="ADAL" clId="{62FEEEA2-5E82-4F8B-AE81-334447EA9794}" dt="2020-06-02T21:33:03.933" v="2093" actId="26606"/>
          <ac:spMkLst>
            <pc:docMk/>
            <pc:sldMk cId="1825397041" sldId="320"/>
            <ac:spMk id="79" creationId="{A751082F-8332-4DBC-9CAA-F67D94A27CE7}"/>
          </ac:spMkLst>
        </pc:spChg>
        <pc:spChg chg="add del">
          <ac:chgData name="Isatys RIVIERE" userId="3a1fc126-aeba-4912-b154-ff62937b118e" providerId="ADAL" clId="{62FEEEA2-5E82-4F8B-AE81-334447EA9794}" dt="2020-06-02T21:33:03.933" v="2093" actId="26606"/>
          <ac:spMkLst>
            <pc:docMk/>
            <pc:sldMk cId="1825397041" sldId="320"/>
            <ac:spMk id="81" creationId="{A341596D-E1E4-4DEB-B2E7-A9538AFBADBD}"/>
          </ac:spMkLst>
        </pc:spChg>
        <pc:spChg chg="add del">
          <ac:chgData name="Isatys RIVIERE" userId="3a1fc126-aeba-4912-b154-ff62937b118e" providerId="ADAL" clId="{62FEEEA2-5E82-4F8B-AE81-334447EA9794}" dt="2020-06-02T21:34:19.344" v="2109" actId="26606"/>
          <ac:spMkLst>
            <pc:docMk/>
            <pc:sldMk cId="1825397041" sldId="320"/>
            <ac:spMk id="141" creationId="{F4EFAF72-18D0-46AA-8742-0B4C57BC0CD4}"/>
          </ac:spMkLst>
        </pc:spChg>
        <pc:spChg chg="add del">
          <ac:chgData name="Isatys RIVIERE" userId="3a1fc126-aeba-4912-b154-ff62937b118e" providerId="ADAL" clId="{62FEEEA2-5E82-4F8B-AE81-334447EA9794}" dt="2020-06-02T21:34:19.344" v="2109" actId="26606"/>
          <ac:spMkLst>
            <pc:docMk/>
            <pc:sldMk cId="1825397041" sldId="320"/>
            <ac:spMk id="143" creationId="{D5A31AE8-0E91-4CDA-9C9E-21D3C2098165}"/>
          </ac:spMkLst>
        </pc:spChg>
        <pc:spChg chg="add del">
          <ac:chgData name="Isatys RIVIERE" userId="3a1fc126-aeba-4912-b154-ff62937b118e" providerId="ADAL" clId="{62FEEEA2-5E82-4F8B-AE81-334447EA9794}" dt="2020-06-02T21:34:19.344" v="2109" actId="26606"/>
          <ac:spMkLst>
            <pc:docMk/>
            <pc:sldMk cId="1825397041" sldId="320"/>
            <ac:spMk id="145" creationId="{E6D2DCEA-04F1-4EFD-B194-00459B277F1B}"/>
          </ac:spMkLst>
        </pc:spChg>
        <pc:spChg chg="add">
          <ac:chgData name="Isatys RIVIERE" userId="3a1fc126-aeba-4912-b154-ff62937b118e" providerId="ADAL" clId="{62FEEEA2-5E82-4F8B-AE81-334447EA9794}" dt="2020-06-02T21:34:19.344" v="2109" actId="26606"/>
          <ac:spMkLst>
            <pc:docMk/>
            <pc:sldMk cId="1825397041" sldId="320"/>
            <ac:spMk id="192" creationId="{9D3A9E89-033E-4C4A-8C41-416DABFFD307}"/>
          </ac:spMkLst>
        </pc:spChg>
        <pc:spChg chg="add">
          <ac:chgData name="Isatys RIVIERE" userId="3a1fc126-aeba-4912-b154-ff62937b118e" providerId="ADAL" clId="{62FEEEA2-5E82-4F8B-AE81-334447EA9794}" dt="2020-06-02T21:34:19.344" v="2109" actId="26606"/>
          <ac:spMkLst>
            <pc:docMk/>
            <pc:sldMk cId="1825397041" sldId="320"/>
            <ac:spMk id="193" creationId="{86293361-111E-427D-8E5B-256944AC8395}"/>
          </ac:spMkLst>
        </pc:spChg>
        <pc:spChg chg="add">
          <ac:chgData name="Isatys RIVIERE" userId="3a1fc126-aeba-4912-b154-ff62937b118e" providerId="ADAL" clId="{62FEEEA2-5E82-4F8B-AE81-334447EA9794}" dt="2020-06-02T21:34:19.344" v="2109" actId="26606"/>
          <ac:spMkLst>
            <pc:docMk/>
            <pc:sldMk cId="1825397041" sldId="320"/>
            <ac:spMk id="215" creationId="{78907291-9D6D-4740-81DB-441477BCA279}"/>
          </ac:spMkLst>
        </pc:spChg>
        <pc:grpChg chg="add">
          <ac:chgData name="Isatys RIVIERE" userId="3a1fc126-aeba-4912-b154-ff62937b118e" providerId="ADAL" clId="{62FEEEA2-5E82-4F8B-AE81-334447EA9794}" dt="2020-06-02T21:34:19.344" v="2109" actId="26606"/>
          <ac:grpSpMkLst>
            <pc:docMk/>
            <pc:sldMk cId="1825397041" sldId="320"/>
            <ac:grpSpMk id="194" creationId="{765AF320-4C4F-49A8-9DE8-C78DF12D30E3}"/>
          </ac:grpSpMkLst>
        </pc:grpChg>
        <pc:picChg chg="add del mod">
          <ac:chgData name="Isatys RIVIERE" userId="3a1fc126-aeba-4912-b154-ff62937b118e" providerId="ADAL" clId="{62FEEEA2-5E82-4F8B-AE81-334447EA9794}" dt="2020-06-02T21:30:11.622" v="2040"/>
          <ac:picMkLst>
            <pc:docMk/>
            <pc:sldMk cId="1825397041" sldId="320"/>
            <ac:picMk id="1026" creationId="{0F4F3FBB-2E0A-4AD4-AEDC-26C93C615EAB}"/>
          </ac:picMkLst>
        </pc:picChg>
        <pc:picChg chg="add mod ord">
          <ac:chgData name="Isatys RIVIERE" userId="3a1fc126-aeba-4912-b154-ff62937b118e" providerId="ADAL" clId="{62FEEEA2-5E82-4F8B-AE81-334447EA9794}" dt="2020-06-02T21:35:15.022" v="2128" actId="1076"/>
          <ac:picMkLst>
            <pc:docMk/>
            <pc:sldMk cId="1825397041" sldId="320"/>
            <ac:picMk id="1028" creationId="{CCA05D66-ACFC-4EB4-81D4-D2B630F7A895}"/>
          </ac:picMkLst>
        </pc:picChg>
        <pc:picChg chg="add mod">
          <ac:chgData name="Isatys RIVIERE" userId="3a1fc126-aeba-4912-b154-ff62937b118e" providerId="ADAL" clId="{62FEEEA2-5E82-4F8B-AE81-334447EA9794}" dt="2020-06-02T21:35:19.629" v="2129" actId="1076"/>
          <ac:picMkLst>
            <pc:docMk/>
            <pc:sldMk cId="1825397041" sldId="320"/>
            <ac:picMk id="1030" creationId="{71ECDEFB-AA49-4225-91CB-193B34CF1AF4}"/>
          </ac:picMkLst>
        </pc:picChg>
        <pc:picChg chg="add mod">
          <ac:chgData name="Isatys RIVIERE" userId="3a1fc126-aeba-4912-b154-ff62937b118e" providerId="ADAL" clId="{62FEEEA2-5E82-4F8B-AE81-334447EA9794}" dt="2020-06-02T21:35:22.472" v="2130" actId="1076"/>
          <ac:picMkLst>
            <pc:docMk/>
            <pc:sldMk cId="1825397041" sldId="320"/>
            <ac:picMk id="1032" creationId="{77A4E40A-1D40-406C-90A0-BC4AB818D983}"/>
          </ac:picMkLst>
        </pc:picChg>
      </pc:sldChg>
      <pc:sldChg chg="modSp mod ord">
        <pc:chgData name="Isatys RIVIERE" userId="3a1fc126-aeba-4912-b154-ff62937b118e" providerId="ADAL" clId="{62FEEEA2-5E82-4F8B-AE81-334447EA9794}" dt="2020-05-30T13:15:49.109" v="1064" actId="20577"/>
        <pc:sldMkLst>
          <pc:docMk/>
          <pc:sldMk cId="1862240921" sldId="323"/>
        </pc:sldMkLst>
        <pc:spChg chg="mod">
          <ac:chgData name="Isatys RIVIERE" userId="3a1fc126-aeba-4912-b154-ff62937b118e" providerId="ADAL" clId="{62FEEEA2-5E82-4F8B-AE81-334447EA9794}" dt="2020-05-30T13:15:37.313" v="1044" actId="20577"/>
          <ac:spMkLst>
            <pc:docMk/>
            <pc:sldMk cId="1862240921" sldId="323"/>
            <ac:spMk id="7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3:15:49.109" v="1064" actId="20577"/>
          <ac:spMkLst>
            <pc:docMk/>
            <pc:sldMk cId="1862240921" sldId="323"/>
            <ac:spMk id="26" creationId="{00000000-0000-0000-0000-000000000000}"/>
          </ac:spMkLst>
        </pc:spChg>
      </pc:sldChg>
      <pc:sldChg chg="delSp modSp mod ord">
        <pc:chgData name="Isatys RIVIERE" userId="3a1fc126-aeba-4912-b154-ff62937b118e" providerId="ADAL" clId="{62FEEEA2-5E82-4F8B-AE81-334447EA9794}" dt="2020-05-30T14:17:34.285" v="1997" actId="20577"/>
        <pc:sldMkLst>
          <pc:docMk/>
          <pc:sldMk cId="246585092" sldId="324"/>
        </pc:sldMkLst>
        <pc:spChg chg="del">
          <ac:chgData name="Isatys RIVIERE" userId="3a1fc126-aeba-4912-b154-ff62937b118e" providerId="ADAL" clId="{62FEEEA2-5E82-4F8B-AE81-334447EA9794}" dt="2020-05-30T13:25:56.921" v="1542" actId="478"/>
          <ac:spMkLst>
            <pc:docMk/>
            <pc:sldMk cId="246585092" sldId="324"/>
            <ac:spMk id="2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3:17:43.809" v="1067"/>
          <ac:spMkLst>
            <pc:docMk/>
            <pc:sldMk cId="246585092" sldId="324"/>
            <ac:spMk id="24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3:22:25.183" v="1439" actId="790"/>
          <ac:spMkLst>
            <pc:docMk/>
            <pc:sldMk cId="246585092" sldId="324"/>
            <ac:spMk id="25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3:18:43.811" v="1085" actId="20577"/>
          <ac:spMkLst>
            <pc:docMk/>
            <pc:sldMk cId="246585092" sldId="324"/>
            <ac:spMk id="26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3:22:20.569" v="1438" actId="790"/>
          <ac:spMkLst>
            <pc:docMk/>
            <pc:sldMk cId="246585092" sldId="324"/>
            <ac:spMk id="30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3:22:49.675" v="1441" actId="20577"/>
          <ac:spMkLst>
            <pc:docMk/>
            <pc:sldMk cId="246585092" sldId="324"/>
            <ac:spMk id="31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4:17:34.285" v="1997" actId="20577"/>
          <ac:spMkLst>
            <pc:docMk/>
            <pc:sldMk cId="246585092" sldId="324"/>
            <ac:spMk id="32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3:19:05.638" v="1126" actId="20577"/>
          <ac:spMkLst>
            <pc:docMk/>
            <pc:sldMk cId="246585092" sldId="324"/>
            <ac:spMk id="33" creationId="{00000000-0000-0000-0000-000000000000}"/>
          </ac:spMkLst>
        </pc:spChg>
      </pc:sldChg>
      <pc:sldChg chg="ord">
        <pc:chgData name="Isatys RIVIERE" userId="3a1fc126-aeba-4912-b154-ff62937b118e" providerId="ADAL" clId="{62FEEEA2-5E82-4F8B-AE81-334447EA9794}" dt="2020-05-30T13:15:16.345" v="1029"/>
        <pc:sldMkLst>
          <pc:docMk/>
          <pc:sldMk cId="1217035126" sldId="325"/>
        </pc:sldMkLst>
      </pc:sldChg>
      <pc:sldChg chg="ord">
        <pc:chgData name="Isatys RIVIERE" userId="3a1fc126-aeba-4912-b154-ff62937b118e" providerId="ADAL" clId="{62FEEEA2-5E82-4F8B-AE81-334447EA9794}" dt="2020-05-30T13:15:16.345" v="1029"/>
        <pc:sldMkLst>
          <pc:docMk/>
          <pc:sldMk cId="238401649" sldId="327"/>
        </pc:sldMkLst>
      </pc:sldChg>
      <pc:sldChg chg="ord">
        <pc:chgData name="Isatys RIVIERE" userId="3a1fc126-aeba-4912-b154-ff62937b118e" providerId="ADAL" clId="{62FEEEA2-5E82-4F8B-AE81-334447EA9794}" dt="2020-05-30T13:15:16.345" v="1029"/>
        <pc:sldMkLst>
          <pc:docMk/>
          <pc:sldMk cId="807852044" sldId="333"/>
        </pc:sldMkLst>
      </pc:sldChg>
      <pc:sldChg chg="ord">
        <pc:chgData name="Isatys RIVIERE" userId="3a1fc126-aeba-4912-b154-ff62937b118e" providerId="ADAL" clId="{62FEEEA2-5E82-4F8B-AE81-334447EA9794}" dt="2020-05-30T13:15:16.345" v="1029"/>
        <pc:sldMkLst>
          <pc:docMk/>
          <pc:sldMk cId="4259506558" sldId="335"/>
        </pc:sldMkLst>
      </pc:sldChg>
      <pc:sldChg chg="ord">
        <pc:chgData name="Isatys RIVIERE" userId="3a1fc126-aeba-4912-b154-ff62937b118e" providerId="ADAL" clId="{62FEEEA2-5E82-4F8B-AE81-334447EA9794}" dt="2020-05-30T13:15:16.345" v="1029"/>
        <pc:sldMkLst>
          <pc:docMk/>
          <pc:sldMk cId="3046940117" sldId="341"/>
        </pc:sldMkLst>
      </pc:sldChg>
      <pc:sldChg chg="ord">
        <pc:chgData name="Isatys RIVIERE" userId="3a1fc126-aeba-4912-b154-ff62937b118e" providerId="ADAL" clId="{62FEEEA2-5E82-4F8B-AE81-334447EA9794}" dt="2020-05-30T13:15:16.345" v="1029"/>
        <pc:sldMkLst>
          <pc:docMk/>
          <pc:sldMk cId="3946804808" sldId="344"/>
        </pc:sldMkLst>
      </pc:sldChg>
      <pc:sldChg chg="ord">
        <pc:chgData name="Isatys RIVIERE" userId="3a1fc126-aeba-4912-b154-ff62937b118e" providerId="ADAL" clId="{62FEEEA2-5E82-4F8B-AE81-334447EA9794}" dt="2020-05-30T13:15:16.345" v="1029"/>
        <pc:sldMkLst>
          <pc:docMk/>
          <pc:sldMk cId="998043438" sldId="347"/>
        </pc:sldMkLst>
      </pc:sldChg>
      <pc:sldChg chg="ord">
        <pc:chgData name="Isatys RIVIERE" userId="3a1fc126-aeba-4912-b154-ff62937b118e" providerId="ADAL" clId="{62FEEEA2-5E82-4F8B-AE81-334447EA9794}" dt="2020-05-30T13:15:16.345" v="1029"/>
        <pc:sldMkLst>
          <pc:docMk/>
          <pc:sldMk cId="2574494909" sldId="348"/>
        </pc:sldMkLst>
      </pc:sldChg>
      <pc:sldChg chg="addSp delSp modSp mod ord">
        <pc:chgData name="Isatys RIVIERE" userId="3a1fc126-aeba-4912-b154-ff62937b118e" providerId="ADAL" clId="{62FEEEA2-5E82-4F8B-AE81-334447EA9794}" dt="2020-05-30T10:36:16.758" v="798"/>
        <pc:sldMkLst>
          <pc:docMk/>
          <pc:sldMk cId="922784260" sldId="372"/>
        </pc:sldMkLst>
        <pc:spChg chg="del">
          <ac:chgData name="Isatys RIVIERE" userId="3a1fc126-aeba-4912-b154-ff62937b118e" providerId="ADAL" clId="{62FEEEA2-5E82-4F8B-AE81-334447EA9794}" dt="2020-05-30T10:34:20.893" v="783" actId="931"/>
          <ac:spMkLst>
            <pc:docMk/>
            <pc:sldMk cId="922784260" sldId="372"/>
            <ac:spMk id="2" creationId="{00000000-0000-0000-0000-000000000000}"/>
          </ac:spMkLst>
        </pc:spChg>
        <pc:spChg chg="add del mod">
          <ac:chgData name="Isatys RIVIERE" userId="3a1fc126-aeba-4912-b154-ff62937b118e" providerId="ADAL" clId="{62FEEEA2-5E82-4F8B-AE81-334447EA9794}" dt="2020-05-30T10:32:40.188" v="782" actId="478"/>
          <ac:spMkLst>
            <pc:docMk/>
            <pc:sldMk cId="922784260" sldId="372"/>
            <ac:spMk id="4" creationId="{EB98D189-0363-4673-BC7A-C8BF9AAD9AC1}"/>
          </ac:spMkLst>
        </pc:spChg>
        <pc:spChg chg="mod">
          <ac:chgData name="Isatys RIVIERE" userId="3a1fc126-aeba-4912-b154-ff62937b118e" providerId="ADAL" clId="{62FEEEA2-5E82-4F8B-AE81-334447EA9794}" dt="2020-05-30T10:29:22.819" v="585"/>
          <ac:spMkLst>
            <pc:docMk/>
            <pc:sldMk cId="922784260" sldId="372"/>
            <ac:spMk id="10" creationId="{00000000-0000-0000-0000-000000000000}"/>
          </ac:spMkLst>
        </pc:spChg>
        <pc:spChg chg="del mod">
          <ac:chgData name="Isatys RIVIERE" userId="3a1fc126-aeba-4912-b154-ff62937b118e" providerId="ADAL" clId="{62FEEEA2-5E82-4F8B-AE81-334447EA9794}" dt="2020-05-30T10:32:36.991" v="781" actId="478"/>
          <ac:spMkLst>
            <pc:docMk/>
            <pc:sldMk cId="922784260" sldId="372"/>
            <ac:spMk id="11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0:32:32.079" v="780" actId="20577"/>
          <ac:spMkLst>
            <pc:docMk/>
            <pc:sldMk cId="922784260" sldId="372"/>
            <ac:spMk id="13" creationId="{00000000-0000-0000-0000-000000000000}"/>
          </ac:spMkLst>
        </pc:spChg>
        <pc:spChg chg="add del mod">
          <ac:chgData name="Isatys RIVIERE" userId="3a1fc126-aeba-4912-b154-ff62937b118e" providerId="ADAL" clId="{62FEEEA2-5E82-4F8B-AE81-334447EA9794}" dt="2020-05-30T10:35:40.811" v="794"/>
          <ac:spMkLst>
            <pc:docMk/>
            <pc:sldMk cId="922784260" sldId="372"/>
            <ac:spMk id="15" creationId="{0657112E-167D-4CB1-B34C-B1089E19E6A0}"/>
          </ac:spMkLst>
        </pc:spChg>
        <pc:picChg chg="add del mod">
          <ac:chgData name="Isatys RIVIERE" userId="3a1fc126-aeba-4912-b154-ff62937b118e" providerId="ADAL" clId="{62FEEEA2-5E82-4F8B-AE81-334447EA9794}" dt="2020-05-30T10:35:29.367" v="788" actId="478"/>
          <ac:picMkLst>
            <pc:docMk/>
            <pc:sldMk cId="922784260" sldId="372"/>
            <ac:picMk id="6" creationId="{7B735DC3-CF3C-4B2D-9E63-1A07731D151A}"/>
          </ac:picMkLst>
        </pc:picChg>
        <pc:picChg chg="add del mod">
          <ac:chgData name="Isatys RIVIERE" userId="3a1fc126-aeba-4912-b154-ff62937b118e" providerId="ADAL" clId="{62FEEEA2-5E82-4F8B-AE81-334447EA9794}" dt="2020-05-30T10:35:36.811" v="793" actId="478"/>
          <ac:picMkLst>
            <pc:docMk/>
            <pc:sldMk cId="922784260" sldId="372"/>
            <ac:picMk id="8" creationId="{F9609ECA-CF44-4F3C-AE38-3148DEEC3D0D}"/>
          </ac:picMkLst>
        </pc:picChg>
        <pc:picChg chg="add del mod">
          <ac:chgData name="Isatys RIVIERE" userId="3a1fc126-aeba-4912-b154-ff62937b118e" providerId="ADAL" clId="{62FEEEA2-5E82-4F8B-AE81-334447EA9794}" dt="2020-05-30T10:35:42.551" v="795" actId="478"/>
          <ac:picMkLst>
            <pc:docMk/>
            <pc:sldMk cId="922784260" sldId="372"/>
            <ac:picMk id="12" creationId="{C1D9B6C3-3008-4860-9594-28D233E6223C}"/>
          </ac:picMkLst>
        </pc:picChg>
        <pc:picChg chg="add mod">
          <ac:chgData name="Isatys RIVIERE" userId="3a1fc126-aeba-4912-b154-ff62937b118e" providerId="ADAL" clId="{62FEEEA2-5E82-4F8B-AE81-334447EA9794}" dt="2020-05-30T10:35:46.045" v="796" actId="207"/>
          <ac:picMkLst>
            <pc:docMk/>
            <pc:sldMk cId="922784260" sldId="372"/>
            <ac:picMk id="16" creationId="{A7F6CFF3-34F7-4B87-80D7-B19CE99C47DB}"/>
          </ac:picMkLst>
        </pc:picChg>
      </pc:sldChg>
      <pc:sldChg chg="modSp mod ord">
        <pc:chgData name="Isatys RIVIERE" userId="3a1fc126-aeba-4912-b154-ff62937b118e" providerId="ADAL" clId="{62FEEEA2-5E82-4F8B-AE81-334447EA9794}" dt="2020-05-30T13:25:50.809" v="1541" actId="20577"/>
        <pc:sldMkLst>
          <pc:docMk/>
          <pc:sldMk cId="1534145399" sldId="374"/>
        </pc:sldMkLst>
        <pc:spChg chg="mod">
          <ac:chgData name="Isatys RIVIERE" userId="3a1fc126-aeba-4912-b154-ff62937b118e" providerId="ADAL" clId="{62FEEEA2-5E82-4F8B-AE81-334447EA9794}" dt="2020-05-30T13:25:29.614" v="1497" actId="20577"/>
          <ac:spMkLst>
            <pc:docMk/>
            <pc:sldMk cId="1534145399" sldId="374"/>
            <ac:spMk id="7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3:25:39.504" v="1516" actId="20577"/>
          <ac:spMkLst>
            <pc:docMk/>
            <pc:sldMk cId="1534145399" sldId="374"/>
            <ac:spMk id="8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3:25:50.809" v="1541" actId="20577"/>
          <ac:spMkLst>
            <pc:docMk/>
            <pc:sldMk cId="1534145399" sldId="374"/>
            <ac:spMk id="9" creationId="{00000000-0000-0000-0000-000000000000}"/>
          </ac:spMkLst>
        </pc:spChg>
      </pc:sldChg>
      <pc:sldChg chg="ord">
        <pc:chgData name="Isatys RIVIERE" userId="3a1fc126-aeba-4912-b154-ff62937b118e" providerId="ADAL" clId="{62FEEEA2-5E82-4F8B-AE81-334447EA9794}" dt="2020-05-30T13:54:21.286" v="1663"/>
        <pc:sldMkLst>
          <pc:docMk/>
          <pc:sldMk cId="2563753676" sldId="393"/>
        </pc:sldMkLst>
      </pc:sldChg>
      <pc:sldChg chg="delSp modSp del mod ord">
        <pc:chgData name="Isatys RIVIERE" userId="3a1fc126-aeba-4912-b154-ff62937b118e" providerId="ADAL" clId="{62FEEEA2-5E82-4F8B-AE81-334447EA9794}" dt="2020-06-02T21:12:02.623" v="1998" actId="47"/>
        <pc:sldMkLst>
          <pc:docMk/>
          <pc:sldMk cId="3462816468" sldId="397"/>
        </pc:sldMkLst>
        <pc:spChg chg="del">
          <ac:chgData name="Isatys RIVIERE" userId="3a1fc126-aeba-4912-b154-ff62937b118e" providerId="ADAL" clId="{62FEEEA2-5E82-4F8B-AE81-334447EA9794}" dt="2020-05-30T13:26:32.785" v="1554" actId="478"/>
          <ac:spMkLst>
            <pc:docMk/>
            <pc:sldMk cId="3462816468" sldId="397"/>
            <ac:spMk id="2" creationId="{00000000-0000-0000-0000-000000000000}"/>
          </ac:spMkLst>
        </pc:spChg>
        <pc:spChg chg="del">
          <ac:chgData name="Isatys RIVIERE" userId="3a1fc126-aeba-4912-b154-ff62937b118e" providerId="ADAL" clId="{62FEEEA2-5E82-4F8B-AE81-334447EA9794}" dt="2020-05-30T13:26:31.300" v="1553" actId="478"/>
          <ac:spMkLst>
            <pc:docMk/>
            <pc:sldMk cId="3462816468" sldId="397"/>
            <ac:spMk id="3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0:20:46.781" v="563"/>
          <ac:spMkLst>
            <pc:docMk/>
            <pc:sldMk cId="3462816468" sldId="397"/>
            <ac:spMk id="25" creationId="{00000000-0000-0000-0000-000000000000}"/>
          </ac:spMkLst>
        </pc:spChg>
      </pc:sldChg>
      <pc:sldChg chg="modSp mod ord">
        <pc:chgData name="Isatys RIVIERE" userId="3a1fc126-aeba-4912-b154-ff62937b118e" providerId="ADAL" clId="{62FEEEA2-5E82-4F8B-AE81-334447EA9794}" dt="2020-05-30T13:13:32.247" v="1027"/>
        <pc:sldMkLst>
          <pc:docMk/>
          <pc:sldMk cId="4057649510" sldId="398"/>
        </pc:sldMkLst>
        <pc:spChg chg="mod">
          <ac:chgData name="Isatys RIVIERE" userId="3a1fc126-aeba-4912-b154-ff62937b118e" providerId="ADAL" clId="{62FEEEA2-5E82-4F8B-AE81-334447EA9794}" dt="2020-05-30T13:13:08.372" v="1023" actId="20577"/>
          <ac:spMkLst>
            <pc:docMk/>
            <pc:sldMk cId="4057649510" sldId="398"/>
            <ac:spMk id="9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3:13:14.375" v="1025" actId="20577"/>
          <ac:spMkLst>
            <pc:docMk/>
            <pc:sldMk cId="4057649510" sldId="398"/>
            <ac:spMk id="10" creationId="{00000000-0000-0000-0000-000000000000}"/>
          </ac:spMkLst>
        </pc:spChg>
      </pc:sldChg>
      <pc:sldChg chg="addSp delSp modSp mod delAnim modAnim">
        <pc:chgData name="Isatys RIVIERE" userId="3a1fc126-aeba-4912-b154-ff62937b118e" providerId="ADAL" clId="{62FEEEA2-5E82-4F8B-AE81-334447EA9794}" dt="2020-05-30T14:09:34.936" v="1958" actId="20577"/>
        <pc:sldMkLst>
          <pc:docMk/>
          <pc:sldMk cId="2936052044" sldId="399"/>
        </pc:sldMkLst>
        <pc:spChg chg="del">
          <ac:chgData name="Isatys RIVIERE" userId="3a1fc126-aeba-4912-b154-ff62937b118e" providerId="ADAL" clId="{62FEEEA2-5E82-4F8B-AE81-334447EA9794}" dt="2020-05-30T13:26:11.380" v="1546" actId="478"/>
          <ac:spMkLst>
            <pc:docMk/>
            <pc:sldMk cId="2936052044" sldId="399"/>
            <ac:spMk id="3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4:00:18.754" v="1690" actId="1076"/>
          <ac:spMkLst>
            <pc:docMk/>
            <pc:sldMk cId="2936052044" sldId="399"/>
            <ac:spMk id="5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4:06:29.898" v="1834" actId="27636"/>
          <ac:spMkLst>
            <pc:docMk/>
            <pc:sldMk cId="2936052044" sldId="399"/>
            <ac:spMk id="11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4:05:38.521" v="1737"/>
          <ac:spMkLst>
            <pc:docMk/>
            <pc:sldMk cId="2936052044" sldId="399"/>
            <ac:spMk id="12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4:07:11.214" v="1842" actId="20577"/>
          <ac:spMkLst>
            <pc:docMk/>
            <pc:sldMk cId="2936052044" sldId="399"/>
            <ac:spMk id="15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4:08:28.979" v="1857" actId="20577"/>
          <ac:spMkLst>
            <pc:docMk/>
            <pc:sldMk cId="2936052044" sldId="399"/>
            <ac:spMk id="18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4:09:26.994" v="1939" actId="20577"/>
          <ac:spMkLst>
            <pc:docMk/>
            <pc:sldMk cId="2936052044" sldId="399"/>
            <ac:spMk id="20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4:08:48.090" v="1874" actId="20577"/>
          <ac:spMkLst>
            <pc:docMk/>
            <pc:sldMk cId="2936052044" sldId="399"/>
            <ac:spMk id="21" creationId="{00000000-0000-0000-0000-000000000000}"/>
          </ac:spMkLst>
        </pc:spChg>
        <pc:spChg chg="mod">
          <ac:chgData name="Isatys RIVIERE" userId="3a1fc126-aeba-4912-b154-ff62937b118e" providerId="ADAL" clId="{62FEEEA2-5E82-4F8B-AE81-334447EA9794}" dt="2020-05-30T14:09:34.936" v="1958" actId="20577"/>
          <ac:spMkLst>
            <pc:docMk/>
            <pc:sldMk cId="2936052044" sldId="399"/>
            <ac:spMk id="22" creationId="{00000000-0000-0000-0000-000000000000}"/>
          </ac:spMkLst>
        </pc:spChg>
        <pc:spChg chg="add del mod">
          <ac:chgData name="Isatys RIVIERE" userId="3a1fc126-aeba-4912-b154-ff62937b118e" providerId="ADAL" clId="{62FEEEA2-5E82-4F8B-AE81-334447EA9794}" dt="2020-05-30T14:05:27.021" v="1736" actId="478"/>
          <ac:spMkLst>
            <pc:docMk/>
            <pc:sldMk cId="2936052044" sldId="399"/>
            <ac:spMk id="23" creationId="{5CC1BB4E-3595-40AC-83DB-9E6E38839288}"/>
          </ac:spMkLst>
        </pc:spChg>
        <pc:spChg chg="add del mod">
          <ac:chgData name="Isatys RIVIERE" userId="3a1fc126-aeba-4912-b154-ff62937b118e" providerId="ADAL" clId="{62FEEEA2-5E82-4F8B-AE81-334447EA9794}" dt="2020-05-30T14:05:25.455" v="1735" actId="478"/>
          <ac:spMkLst>
            <pc:docMk/>
            <pc:sldMk cId="2936052044" sldId="399"/>
            <ac:spMk id="24" creationId="{E79C1C5D-BD94-4C87-81E3-988C0E6275E3}"/>
          </ac:spMkLst>
        </pc:spChg>
        <pc:spChg chg="add del mod">
          <ac:chgData name="Isatys RIVIERE" userId="3a1fc126-aeba-4912-b154-ff62937b118e" providerId="ADAL" clId="{62FEEEA2-5E82-4F8B-AE81-334447EA9794}" dt="2020-05-30T14:05:24.382" v="1734" actId="478"/>
          <ac:spMkLst>
            <pc:docMk/>
            <pc:sldMk cId="2936052044" sldId="399"/>
            <ac:spMk id="25" creationId="{B176CC2E-F03E-4222-8C13-A7375C699125}"/>
          </ac:spMkLst>
        </pc:spChg>
        <pc:spChg chg="add del mod">
          <ac:chgData name="Isatys RIVIERE" userId="3a1fc126-aeba-4912-b154-ff62937b118e" providerId="ADAL" clId="{62FEEEA2-5E82-4F8B-AE81-334447EA9794}" dt="2020-05-30T14:07:22.918" v="1844" actId="478"/>
          <ac:spMkLst>
            <pc:docMk/>
            <pc:sldMk cId="2936052044" sldId="399"/>
            <ac:spMk id="26" creationId="{82844A91-6D76-4044-941F-EF2E1D5FCDE4}"/>
          </ac:spMkLst>
        </pc:spChg>
        <pc:picChg chg="add del mod">
          <ac:chgData name="Isatys RIVIERE" userId="3a1fc126-aeba-4912-b154-ff62937b118e" providerId="ADAL" clId="{62FEEEA2-5E82-4F8B-AE81-334447EA9794}" dt="2020-05-30T13:59:35.918" v="1667" actId="478"/>
          <ac:picMkLst>
            <pc:docMk/>
            <pc:sldMk cId="2936052044" sldId="399"/>
            <ac:picMk id="14" creationId="{04EC87A7-3727-4EF3-9307-D14A949F143A}"/>
          </ac:picMkLst>
        </pc:picChg>
      </pc:sldChg>
      <pc:sldChg chg="add del ord">
        <pc:chgData name="Isatys RIVIERE" userId="3a1fc126-aeba-4912-b154-ff62937b118e" providerId="ADAL" clId="{62FEEEA2-5E82-4F8B-AE81-334447EA9794}" dt="2020-05-30T14:10:23.681" v="1962"/>
        <pc:sldMkLst>
          <pc:docMk/>
          <pc:sldMk cId="724171669" sldId="400"/>
        </pc:sldMkLst>
      </pc:sldChg>
    </pc:docChg>
  </pc:docChgLst>
  <pc:docChgLst>
    <pc:chgData name="DEBLAECKER Jeremy" userId="S::jeremy.deblaecker@ynov.com::c8645cda-45fa-4bcb-a8ce-050e3dafb674" providerId="AD" clId="Web-{0B9304A1-2D90-45A2-A955-EAE9D22EA9D9}"/>
    <pc:docChg chg="addSld modSld modSection">
      <pc:chgData name="DEBLAECKER Jeremy" userId="S::jeremy.deblaecker@ynov.com::c8645cda-45fa-4bcb-a8ce-050e3dafb674" providerId="AD" clId="Web-{0B9304A1-2D90-45A2-A955-EAE9D22EA9D9}" dt="2020-06-02T21:47:02.321" v="356" actId="20577"/>
      <pc:docMkLst>
        <pc:docMk/>
      </pc:docMkLst>
      <pc:sldChg chg="modSp">
        <pc:chgData name="DEBLAECKER Jeremy" userId="S::jeremy.deblaecker@ynov.com::c8645cda-45fa-4bcb-a8ce-050e3dafb674" providerId="AD" clId="Web-{0B9304A1-2D90-45A2-A955-EAE9D22EA9D9}" dt="2020-06-02T21:41:54.434" v="208" actId="20577"/>
        <pc:sldMkLst>
          <pc:docMk/>
          <pc:sldMk cId="2460459483" sldId="312"/>
        </pc:sldMkLst>
        <pc:spChg chg="mod">
          <ac:chgData name="DEBLAECKER Jeremy" userId="S::jeremy.deblaecker@ynov.com::c8645cda-45fa-4bcb-a8ce-050e3dafb674" providerId="AD" clId="Web-{0B9304A1-2D90-45A2-A955-EAE9D22EA9D9}" dt="2020-06-02T21:41:54.434" v="208" actId="20577"/>
          <ac:spMkLst>
            <pc:docMk/>
            <pc:sldMk cId="2460459483" sldId="312"/>
            <ac:spMk id="9" creationId="{00000000-0000-0000-0000-000000000000}"/>
          </ac:spMkLst>
        </pc:spChg>
      </pc:sldChg>
      <pc:sldChg chg="modSp">
        <pc:chgData name="DEBLAECKER Jeremy" userId="S::jeremy.deblaecker@ynov.com::c8645cda-45fa-4bcb-a8ce-050e3dafb674" providerId="AD" clId="Web-{0B9304A1-2D90-45A2-A955-EAE9D22EA9D9}" dt="2020-06-02T21:40:39.825" v="166" actId="20577"/>
        <pc:sldMkLst>
          <pc:docMk/>
          <pc:sldMk cId="357694019" sldId="313"/>
        </pc:sldMkLst>
        <pc:spChg chg="mod">
          <ac:chgData name="DEBLAECKER Jeremy" userId="S::jeremy.deblaecker@ynov.com::c8645cda-45fa-4bcb-a8ce-050e3dafb674" providerId="AD" clId="Web-{0B9304A1-2D90-45A2-A955-EAE9D22EA9D9}" dt="2020-06-02T21:40:39.825" v="166" actId="20577"/>
          <ac:spMkLst>
            <pc:docMk/>
            <pc:sldMk cId="357694019" sldId="313"/>
            <ac:spMk id="8" creationId="{00000000-0000-0000-0000-000000000000}"/>
          </ac:spMkLst>
        </pc:spChg>
      </pc:sldChg>
      <pc:sldChg chg="addSp delSp modSp new">
        <pc:chgData name="DEBLAECKER Jeremy" userId="S::jeremy.deblaecker@ynov.com::c8645cda-45fa-4bcb-a8ce-050e3dafb674" providerId="AD" clId="Web-{0B9304A1-2D90-45A2-A955-EAE9D22EA9D9}" dt="2020-06-02T21:47:02.321" v="355" actId="20577"/>
        <pc:sldMkLst>
          <pc:docMk/>
          <pc:sldMk cId="1633010639" sldId="401"/>
        </pc:sldMkLst>
        <pc:spChg chg="del">
          <ac:chgData name="DEBLAECKER Jeremy" userId="S::jeremy.deblaecker@ynov.com::c8645cda-45fa-4bcb-a8ce-050e3dafb674" providerId="AD" clId="Web-{0B9304A1-2D90-45A2-A955-EAE9D22EA9D9}" dt="2020-06-02T21:43:44.261" v="211"/>
          <ac:spMkLst>
            <pc:docMk/>
            <pc:sldMk cId="1633010639" sldId="401"/>
            <ac:spMk id="4" creationId="{9EDC1292-A22D-4331-A4C1-5AAAF9B3781A}"/>
          </ac:spMkLst>
        </pc:spChg>
        <pc:spChg chg="del">
          <ac:chgData name="DEBLAECKER Jeremy" userId="S::jeremy.deblaecker@ynov.com::c8645cda-45fa-4bcb-a8ce-050e3dafb674" providerId="AD" clId="Web-{0B9304A1-2D90-45A2-A955-EAE9D22EA9D9}" dt="2020-06-02T21:43:54.417" v="214"/>
          <ac:spMkLst>
            <pc:docMk/>
            <pc:sldMk cId="1633010639" sldId="401"/>
            <ac:spMk id="5" creationId="{46D8B45D-F6E4-49E7-8408-0116F71E4B06}"/>
          </ac:spMkLst>
        </pc:spChg>
        <pc:spChg chg="del">
          <ac:chgData name="DEBLAECKER Jeremy" userId="S::jeremy.deblaecker@ynov.com::c8645cda-45fa-4bcb-a8ce-050e3dafb674" providerId="AD" clId="Web-{0B9304A1-2D90-45A2-A955-EAE9D22EA9D9}" dt="2020-06-02T21:44:20.807" v="249"/>
          <ac:spMkLst>
            <pc:docMk/>
            <pc:sldMk cId="1633010639" sldId="401"/>
            <ac:spMk id="6" creationId="{A79AA092-636C-4CE1-9EEE-9D67858E7FE3}"/>
          </ac:spMkLst>
        </pc:spChg>
        <pc:spChg chg="mod">
          <ac:chgData name="DEBLAECKER Jeremy" userId="S::jeremy.deblaecker@ynov.com::c8645cda-45fa-4bcb-a8ce-050e3dafb674" providerId="AD" clId="Web-{0B9304A1-2D90-45A2-A955-EAE9D22EA9D9}" dt="2020-06-02T21:47:02.321" v="355" actId="20577"/>
          <ac:spMkLst>
            <pc:docMk/>
            <pc:sldMk cId="1633010639" sldId="401"/>
            <ac:spMk id="7" creationId="{4C72E980-E9D2-444D-B462-DB54F300A213}"/>
          </ac:spMkLst>
        </pc:spChg>
        <pc:picChg chg="add mod ord modCrop">
          <ac:chgData name="DEBLAECKER Jeremy" userId="S::jeremy.deblaecker@ynov.com::c8645cda-45fa-4bcb-a8ce-050e3dafb674" providerId="AD" clId="Web-{0B9304A1-2D90-45A2-A955-EAE9D22EA9D9}" dt="2020-06-02T21:43:50.745" v="213" actId="1076"/>
          <ac:picMkLst>
            <pc:docMk/>
            <pc:sldMk cId="1633010639" sldId="401"/>
            <ac:picMk id="8" creationId="{64C6B947-018B-4799-8FB6-7773AE975E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4B700-E454-4935-A6FA-FD6D01281268}" type="datetimeFigureOut">
              <a:rPr kumimoji="1" lang="ja-JP" altLang="en-US" smtClean="0"/>
              <a:t>2020/6/3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180D7-54DB-4F7F-AE75-6A18932822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ja-JP"/>
              <a:t>Développer rapidement un réseau d’agences sur l’ensemble du territoire national. </a:t>
            </a:r>
          </a:p>
          <a:p>
            <a:r>
              <a:rPr lang="fr-FR" altLang="ja-JP"/>
              <a:t>Réseau constitué d’environ 50 agences </a:t>
            </a:r>
          </a:p>
          <a:p>
            <a:r>
              <a:rPr lang="fr-FR" altLang="ja-JP"/>
              <a:t>Chaque agence possède sa propre connexion à internet. 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3027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3027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altLang="ja-JP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3027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001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Presentation title</a:t>
            </a:r>
            <a:endParaRPr kumimoji="1" lang="ja-JP" alt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 </a:t>
            </a:r>
            <a:endParaRPr kumimoji="1" lang="ja-JP" altLang="en-US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 </a:t>
            </a:r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Title</a:t>
            </a:r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 </a:t>
            </a:r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 </a:t>
            </a:r>
            <a:endParaRPr kumimoji="1" lang="ja-JP" alt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7" grpId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 </a:t>
            </a:r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 </a:t>
            </a:r>
            <a:endParaRPr kumimoji="1" lang="ja-JP" alt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7" grpId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 </a:t>
            </a:r>
            <a:endParaRPr kumimoji="1" lang="ja-JP" alt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 </a:t>
            </a:r>
            <a:endParaRPr kumimoji="1" lang="ja-JP" alt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8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50"/>
                            </p:stCondLst>
                            <p:childTnLst>
                              <p:par>
                                <p:cTn id="1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5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50"/>
                            </p:stCondLst>
                            <p:childTnLst>
                              <p:par>
                                <p:cTn id="1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5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050"/>
                            </p:stCondLst>
                            <p:childTnLst>
                              <p:par>
                                <p:cTn id="1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5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4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Subtitle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4438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43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48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56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61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66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73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81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86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391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398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6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16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47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47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3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8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3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409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4095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8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5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0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8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0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  <p:bldP spid="3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8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3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3" grpId="0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3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5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3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3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 animBg="1"/>
      <p:bldP spid="8" grpId="0" animBg="1"/>
      <p:bldP spid="12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 </a:t>
            </a:r>
            <a:endParaRPr kumimoji="1" lang="ja-JP" alt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 </a:t>
            </a:r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17" grpId="0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3" grpId="0" animBg="1"/>
      <p:bldP spid="14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3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3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8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0000</a:t>
            </a:r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0000</a:t>
            </a:r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0000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5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5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7" grpId="0"/>
      <p:bldP spid="13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0000</a:t>
            </a:r>
            <a:endParaRPr kumimoji="1" lang="ja-JP" altLang="en-US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0000</a:t>
            </a:r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0000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0000</a:t>
            </a:r>
            <a:endParaRPr kumimoji="1" lang="ja-JP" altLang="en-US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0000</a:t>
            </a:r>
            <a:endParaRPr kumimoji="1" lang="ja-JP" altLang="en-US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0000</a:t>
            </a:r>
            <a:endParaRPr kumimoji="1" lang="ja-JP" altLang="en-US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5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5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5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3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5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5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8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3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6" grpId="0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0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3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33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/>
              <a:t>Slide title</a:t>
            </a:r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22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3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8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3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8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5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05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8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3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8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55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5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550"/>
                            </p:stCondLst>
                            <p:childTnLst>
                              <p:par>
                                <p:cTn id="15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300"/>
                            </p:stCondLst>
                            <p:childTnLst>
                              <p:par>
                                <p:cTn id="1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780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8300"/>
                            </p:stCondLst>
                            <p:childTnLst>
                              <p:par>
                                <p:cTn id="171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9050"/>
                            </p:stCondLst>
                            <p:childTnLst>
                              <p:par>
                                <p:cTn id="1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955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50"/>
                            </p:stCondLst>
                            <p:childTnLst>
                              <p:par>
                                <p:cTn id="183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1800"/>
                            </p:stCondLst>
                            <p:childTnLst>
                              <p:par>
                                <p:cTn id="195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2550"/>
                            </p:stCondLst>
                            <p:childTnLst>
                              <p:par>
                                <p:cTn id="1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3050"/>
                            </p:stCondLst>
                            <p:childTnLst>
                              <p:par>
                                <p:cTn id="2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/>
      <p:bldP spid="8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</a:t>
            </a:r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8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3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8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50"/>
                            </p:stCondLst>
                            <p:childTnLst>
                              <p:par>
                                <p:cTn id="1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5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55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1" grpId="0" animBg="1"/>
      <p:bldP spid="21" grpId="1" animBg="1"/>
      <p:bldP spid="17" grpId="0" animBg="1"/>
      <p:bldP spid="17" grpId="1" animBg="1"/>
      <p:bldP spid="16" grpId="0" animBg="1"/>
      <p:bldP spid="16" grpId="1" animBg="1"/>
      <p:bldP spid="28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Keyword</a:t>
            </a:r>
            <a:endParaRPr kumimoji="1" lang="ja-JP" altLang="en-US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Keyword</a:t>
            </a:r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Keyword</a:t>
            </a:r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8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3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2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/>
              <a:t>Slide title</a:t>
            </a:r>
            <a:endParaRPr kumimoji="1" lang="ja-JP" altLang="en-US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210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1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100"/>
                            </p:stCondLst>
                            <p:childTnLst>
                              <p:par>
                                <p:cTn id="3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1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6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6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100"/>
                            </p:stCondLst>
                            <p:childTnLst>
                              <p:par>
                                <p:cTn id="6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1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6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6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1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600"/>
                            </p:stCondLst>
                            <p:childTnLst>
                              <p:par>
                                <p:cTn id="1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37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8" grpId="1" animBg="1"/>
      <p:bldP spid="9" grpId="0" animBg="1"/>
      <p:bldP spid="9" grpId="1" animBg="1"/>
      <p:bldP spid="6" grpId="0" animBg="1"/>
      <p:bldP spid="6" grpId="1" animBg="1"/>
      <p:bldP spid="10" grpId="0" animBg="1"/>
      <p:bldP spid="10" grpId="1" animBg="1"/>
      <p:bldP spid="11" grpId="0" animBg="1"/>
      <p:bldP spid="11" grpId="1" animBg="1"/>
      <p:bldP spid="7" grpId="0" animBg="1"/>
      <p:bldP spid="7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8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3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3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0" grpId="1" animBg="1"/>
      <p:bldP spid="11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5" grpId="1" animBg="1"/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endParaRPr kumimoji="1" lang="ja-JP" altLang="en-US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7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250"/>
                            </p:stCondLst>
                            <p:childTnLst>
                              <p:par>
                                <p:cTn id="8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2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7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3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8" grpId="1" animBg="1"/>
      <p:bldP spid="9" grpId="0" animBg="1"/>
      <p:bldP spid="9" grpId="1" animBg="1"/>
      <p:bldP spid="6" grpId="0" animBg="1"/>
      <p:bldP spid="6" grpId="1" animBg="1"/>
      <p:bldP spid="10" grpId="0" animBg="1"/>
      <p:bldP spid="10" grpId="1" animBg="1"/>
      <p:bldP spid="11" grpId="0" animBg="1"/>
      <p:bldP spid="11" grpId="1" animBg="1"/>
      <p:bldP spid="7" grpId="0" animBg="1"/>
      <p:bldP spid="7" grpId="1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 animBg="1"/>
      <p:bldP spid="6" grpId="0" animBg="1"/>
      <p:bldP spid="8" grpId="0" animBg="1"/>
      <p:bldP spid="1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75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40" grpId="0" animBg="1"/>
      <p:bldP spid="40" grpId="1" animBg="1"/>
      <p:bldP spid="4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40" grpId="0" animBg="1"/>
      <p:bldP spid="40" grpId="1" animBg="1"/>
      <p:bldP spid="4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8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23" grpId="0"/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00</a:t>
            </a:r>
            <a:endParaRPr kumimoji="1" lang="ja-JP" altLang="en-US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00</a:t>
            </a:r>
            <a:endParaRPr kumimoji="1" lang="ja-JP" altLang="en-US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00</a:t>
            </a:r>
            <a:endParaRPr kumimoji="1" lang="ja-JP" altLang="en-US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Heading goes here</a:t>
            </a:r>
            <a:endParaRPr kumimoji="1" lang="ja-JP" altLang="en-US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3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51" grpId="0" animBg="1"/>
      <p:bldP spid="52" grpId="0" animBg="1"/>
      <p:bldP spid="53" grpId="0" animBg="1"/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6" grpId="1" animBg="1"/>
      <p:bldP spid="2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8" grpId="1" animBg="1"/>
      <p:bldP spid="2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3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8" grpId="1" animBg="1"/>
      <p:bldP spid="2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12" grpId="0" animBg="1"/>
      <p:bldP spid="12" grpId="1" animBg="1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animBg="1"/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/>
              <a:t>Slide title</a:t>
            </a:r>
            <a:endParaRPr kumimoji="1" lang="ja-JP" altLang="en-US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3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animBg="1"/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/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8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3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/>
              <a:t>Slide title</a:t>
            </a:r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8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8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12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8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6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6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1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6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1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6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1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/>
      <p:bldP spid="4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5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500"/>
                            </p:stCondLst>
                            <p:childTnLst>
                              <p:par>
                                <p:cTn id="2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3050"/>
                            </p:stCondLst>
                            <p:childTnLst>
                              <p:par>
                                <p:cTn id="26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/>
              <a:t>Slide title</a:t>
            </a:r>
            <a:br>
              <a:rPr kumimoji="1" lang="en-US" altLang="ja-JP"/>
            </a:br>
            <a:r>
              <a:rPr kumimoji="1" lang="en-US" altLang="ja-JP"/>
              <a:t>goes here</a:t>
            </a:r>
            <a:endParaRPr kumimoji="1" lang="ja-JP" alt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Word</a:t>
            </a:r>
            <a:endParaRPr kumimoji="1" lang="ja-JP" altLang="en-US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1"/>
                            </p:stCondLst>
                            <p:childTnLst>
                              <p:par>
                                <p:cTn id="21" presetID="42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44444E-6 -2.19478E-6 L -0.14575 -0.5463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1" y="-26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101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351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1000"/>
                  </p:stCondLst>
                  <p:iterate type="lt">
                    <p:tmAbs val="1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 </a:t>
            </a:r>
            <a:endParaRPr kumimoji="1" lang="ja-JP" altLang="en-US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 </a:t>
            </a:r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Title</a:t>
            </a:r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447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3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3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7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7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Master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  <p:sldLayoutId id="2147483772" r:id="rId9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MASTER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STEPHI PLACE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fr-FR" altLang="ja-JP"/>
              <a:t>Projet</a:t>
            </a:r>
            <a:r>
              <a:rPr kumimoji="1" lang="en-US" altLang="ja-JP"/>
              <a:t> UF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7229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542" cy="102854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07008" y="7673609"/>
            <a:ext cx="15888261" cy="15007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kumimoji="1" lang="en-US" altLang="ja-JP" sz="6000">
                <a:solidFill>
                  <a:schemeClr val="tx2"/>
                </a:solidFill>
              </a:rPr>
              <a:t>Partage de documents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340EE94-BCCA-474D-883F-5C4DF12D0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3" b="-1"/>
          <a:stretch/>
        </p:blipFill>
        <p:spPr>
          <a:xfrm>
            <a:off x="-1" y="10"/>
            <a:ext cx="18288001" cy="630120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4412036"/>
            <a:ext cx="18283427" cy="2742776"/>
            <a:chOff x="-305" y="3144820"/>
            <a:chExt cx="9182100" cy="1551136"/>
          </a:xfrm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108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44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670715" y="4694336"/>
            <a:ext cx="6054501" cy="35808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kumimoji="1" lang="en-US" altLang="ja-JP" sz="8000"/>
              <a:t>Topologie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4730745"/>
            <a:ext cx="1097283" cy="1010034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6046505" y="0"/>
            <a:ext cx="2241495" cy="102854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8715" y="587738"/>
            <a:ext cx="9014049" cy="9024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A72CEB9-DFFC-42CE-9FA3-5C9D72776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1" r="1" b="1"/>
          <a:stretch/>
        </p:blipFill>
        <p:spPr>
          <a:xfrm>
            <a:off x="8883738" y="999937"/>
            <a:ext cx="8304001" cy="8197421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12915900" y="9736857"/>
            <a:ext cx="2807623" cy="547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B54AD89C-DF1E-4948-B597-5DD47B34A9CA}" type="slidenum">
              <a:rPr lang="en-US" altLang="ja-JP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11</a:t>
            </a:fld>
            <a:endParaRPr lang="en-US" altLang="ja-JP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4965658"/>
      </p:ext>
    </p:extLst>
  </p:cSld>
  <p:clrMapOvr>
    <a:masterClrMapping/>
  </p:clrMapOvr>
  <p:transition spd="slow">
    <p:strips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err="1"/>
              <a:t>Stephi</a:t>
            </a:r>
            <a:r>
              <a:rPr lang="en-US" altLang="ja-JP"/>
              <a:t> Place Web Sales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altLang="ja-JP"/>
              <a:t>Elargir la visibilité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ja-JP"/>
              <a:t>Attirer plus de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altLang="ja-JP"/>
              <a:t>Niveau national</a:t>
            </a:r>
            <a:endParaRPr lang="fr-FR" altLang="ja-JP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ja-JP"/>
              <a:t>Plus moderne</a:t>
            </a:r>
          </a:p>
          <a:p>
            <a:pPr marL="342900" indent="-342900">
              <a:buAutoNum type="arabicPeriod"/>
            </a:pPr>
            <a:endParaRPr lang="fr-FR" altLang="ja-JP"/>
          </a:p>
        </p:txBody>
      </p: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3876A4E1-E3EA-4185-91D4-992A95AAC39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11" r="5211"/>
          <a:stretch>
            <a:fillRect/>
          </a:stretch>
        </p:blipFill>
        <p:spPr>
          <a:xfrm>
            <a:off x="2545949" y="2942372"/>
            <a:ext cx="6775136" cy="420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59483"/>
      </p:ext>
    </p:extLst>
  </p:cSld>
  <p:clrMapOvr>
    <a:masterClrMapping/>
  </p:clrMapOvr>
  <p:transition spd="slow">
    <p:strips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542" cy="102854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34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37103"/>
            <a:ext cx="1083564" cy="7605491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95DB84-1660-4B65-9944-F672271D45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494813"/>
            <a:ext cx="1083564" cy="9051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4AD89C-DF1E-4948-B597-5DD47B34A9CA}" type="slidenum">
              <a:rPr lang="en-US" altLang="ja-JP" sz="4800">
                <a:solidFill>
                  <a:srgbClr val="FFFFFF"/>
                </a:solidFill>
                <a:latin typeface="+mn-lt"/>
              </a:rPr>
              <a:pPr defTabSz="914400">
                <a:spcAft>
                  <a:spcPts val="600"/>
                </a:spcAft>
              </a:pPr>
              <a:t>13</a:t>
            </a:fld>
            <a:endParaRPr lang="en-US" altLang="ja-JP" sz="48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7A5166E-8778-43BD-9C5E-461C5335F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845" y="1337103"/>
            <a:ext cx="14349982" cy="760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18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43767FB-5A22-4214-8EBC-B65E281E2A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pic>
        <p:nvPicPr>
          <p:cNvPr id="8" name="Image 8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64C6B947-018B-4799-8FB6-7773AE975E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1748" r="11748"/>
          <a:stretch/>
        </p:blipFill>
        <p:spPr>
          <a:xfrm>
            <a:off x="1639639" y="2595789"/>
            <a:ext cx="6780788" cy="5188822"/>
          </a:xfrm>
        </p:spPr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C72E980-E9D2-444D-B462-DB54F300A2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20329" y="3050277"/>
            <a:ext cx="6148274" cy="4590530"/>
          </a:xfrm>
        </p:spPr>
        <p:txBody>
          <a:bodyPr>
            <a:normAutofit/>
          </a:bodyPr>
          <a:lstStyle/>
          <a:p>
            <a:r>
              <a:rPr lang="fr-FR" sz="2400"/>
              <a:t>Environnement de travail</a:t>
            </a:r>
          </a:p>
          <a:p>
            <a:pPr marL="685165" lvl="1"/>
            <a:r>
              <a:rPr lang="fr-FR" sz="2000">
                <a:solidFill>
                  <a:srgbClr val="575454"/>
                </a:solidFill>
              </a:rPr>
              <a:t>-Visual Studio Code</a:t>
            </a:r>
            <a:endParaRPr lang="fr-FR" sz="2000"/>
          </a:p>
          <a:p>
            <a:pPr marL="685165" lvl="1"/>
            <a:r>
              <a:rPr lang="fr-FR" sz="2000">
                <a:solidFill>
                  <a:srgbClr val="575454"/>
                </a:solidFill>
              </a:rPr>
              <a:t>-</a:t>
            </a:r>
            <a:r>
              <a:rPr lang="fr-FR" sz="2000" err="1">
                <a:solidFill>
                  <a:srgbClr val="575454"/>
                </a:solidFill>
              </a:rPr>
              <a:t>JMerise</a:t>
            </a:r>
            <a:endParaRPr lang="fr-FR" sz="2000" err="1"/>
          </a:p>
          <a:p>
            <a:pPr marL="685165" lvl="1"/>
            <a:r>
              <a:rPr lang="fr-FR" sz="2000">
                <a:solidFill>
                  <a:srgbClr val="575454"/>
                </a:solidFill>
              </a:rPr>
              <a:t>-Package : </a:t>
            </a:r>
            <a:r>
              <a:rPr lang="fr-FR" sz="2000" err="1">
                <a:solidFill>
                  <a:srgbClr val="575454"/>
                </a:solidFill>
              </a:rPr>
              <a:t>Gloudemans</a:t>
            </a:r>
            <a:r>
              <a:rPr lang="fr-FR" sz="2000">
                <a:solidFill>
                  <a:srgbClr val="575454"/>
                </a:solidFill>
              </a:rPr>
              <a:t> et voyager.</a:t>
            </a:r>
            <a:endParaRPr lang="fr-FR" sz="2000"/>
          </a:p>
          <a:p>
            <a:r>
              <a:rPr lang="fr-FR" sz="2400"/>
              <a:t>Fonctionnalités développées</a:t>
            </a:r>
            <a:endParaRPr lang="fr-FR"/>
          </a:p>
          <a:p>
            <a:pPr marL="685165" lvl="1"/>
            <a:r>
              <a:rPr lang="fr-FR" sz="2000">
                <a:solidFill>
                  <a:srgbClr val="575454"/>
                </a:solidFill>
              </a:rPr>
              <a:t>-Gérer les biens</a:t>
            </a:r>
            <a:endParaRPr lang="fr-FR" sz="2000"/>
          </a:p>
          <a:p>
            <a:pPr marL="685165" lvl="1"/>
            <a:r>
              <a:rPr lang="fr-FR" sz="2000">
                <a:solidFill>
                  <a:srgbClr val="575454"/>
                </a:solidFill>
              </a:rPr>
              <a:t>-Rechercher</a:t>
            </a:r>
          </a:p>
          <a:p>
            <a:pPr marL="685165" lvl="1"/>
            <a:r>
              <a:rPr lang="fr-FR" sz="2000">
                <a:solidFill>
                  <a:srgbClr val="575454"/>
                </a:solidFill>
              </a:rPr>
              <a:t>-Connexion</a:t>
            </a:r>
            <a:endParaRPr lang="fr-FR" sz="2000"/>
          </a:p>
          <a:p>
            <a:pPr marL="685165" lvl="1"/>
            <a:r>
              <a:rPr lang="fr-FR" sz="2000">
                <a:solidFill>
                  <a:srgbClr val="575454"/>
                </a:solidFill>
              </a:rPr>
              <a:t>-Favoris</a:t>
            </a:r>
            <a:endParaRPr lang="fr-FR" sz="2000"/>
          </a:p>
          <a:p>
            <a:pPr marL="685165" lvl="1"/>
            <a:r>
              <a:rPr lang="fr-FR" sz="2000"/>
              <a:t>-Espace Admin</a:t>
            </a:r>
          </a:p>
        </p:txBody>
      </p:sp>
    </p:spTree>
    <p:extLst>
      <p:ext uri="{BB962C8B-B14F-4D97-AF65-F5344CB8AC3E}">
        <p14:creationId xmlns:p14="http://schemas.microsoft.com/office/powerpoint/2010/main" val="1633010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54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250907" cy="10285412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30251" y="1730090"/>
            <a:ext cx="4800600" cy="66907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altLang="ja-JP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Stephi Place Software</a:t>
            </a:r>
          </a:p>
        </p:txBody>
      </p:sp>
      <p:sp>
        <p:nvSpPr>
          <p:cNvPr id="12" name="Arc 1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325603" y="3682650"/>
            <a:ext cx="6125149" cy="6124204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670962" y="886879"/>
            <a:ext cx="10359736" cy="83771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altLang="ja-JP" sz="4000" b="1" err="1">
                <a:solidFill>
                  <a:schemeClr val="tx1"/>
                </a:solidFill>
              </a:rPr>
              <a:t>Demandes</a:t>
            </a:r>
            <a:r>
              <a:rPr lang="en-US" altLang="ja-JP" sz="4000" b="1">
                <a:solidFill>
                  <a:schemeClr val="tx1"/>
                </a:solidFill>
              </a:rPr>
              <a:t> du clients :</a:t>
            </a:r>
          </a:p>
          <a:p>
            <a:pPr marL="57150"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altLang="ja-JP" sz="3600">
                <a:solidFill>
                  <a:schemeClr val="tx1"/>
                </a:solidFill>
              </a:rPr>
              <a:t>La </a:t>
            </a:r>
            <a:r>
              <a:rPr lang="en-US" altLang="ja-JP" sz="3600" err="1">
                <a:solidFill>
                  <a:schemeClr val="tx1"/>
                </a:solidFill>
              </a:rPr>
              <a:t>société</a:t>
            </a:r>
            <a:r>
              <a:rPr lang="en-US" altLang="ja-JP" sz="3600">
                <a:solidFill>
                  <a:schemeClr val="tx1"/>
                </a:solidFill>
              </a:rPr>
              <a:t> Stephi Place Real Estate </a:t>
            </a:r>
            <a:r>
              <a:rPr lang="en-US" altLang="ja-JP" sz="3600" err="1">
                <a:solidFill>
                  <a:schemeClr val="tx1"/>
                </a:solidFill>
              </a:rPr>
              <a:t>souhaite</a:t>
            </a:r>
            <a:r>
              <a:rPr lang="en-US" altLang="ja-JP" sz="3600">
                <a:solidFill>
                  <a:schemeClr val="tx1"/>
                </a:solidFill>
              </a:rPr>
              <a:t> disposer </a:t>
            </a:r>
            <a:r>
              <a:rPr lang="en-US" altLang="ja-JP" sz="3600" err="1">
                <a:solidFill>
                  <a:schemeClr val="tx1"/>
                </a:solidFill>
              </a:rPr>
              <a:t>d’une</a:t>
            </a:r>
            <a:r>
              <a:rPr lang="en-US" altLang="ja-JP" sz="3600">
                <a:solidFill>
                  <a:schemeClr val="tx1"/>
                </a:solidFill>
              </a:rPr>
              <a:t> application qui </a:t>
            </a:r>
            <a:r>
              <a:rPr lang="en-US" altLang="ja-JP" sz="3600" err="1">
                <a:solidFill>
                  <a:schemeClr val="tx1"/>
                </a:solidFill>
              </a:rPr>
              <a:t>permettra</a:t>
            </a:r>
            <a:r>
              <a:rPr lang="en-US" altLang="ja-JP" sz="3600">
                <a:solidFill>
                  <a:schemeClr val="tx1"/>
                </a:solidFill>
              </a:rPr>
              <a:t> de </a:t>
            </a:r>
            <a:r>
              <a:rPr lang="en-US" altLang="ja-JP" sz="3600" err="1">
                <a:solidFill>
                  <a:schemeClr val="tx1"/>
                </a:solidFill>
              </a:rPr>
              <a:t>faciliter</a:t>
            </a:r>
            <a:r>
              <a:rPr lang="en-US" altLang="ja-JP" sz="3600">
                <a:solidFill>
                  <a:schemeClr val="tx1"/>
                </a:solidFill>
              </a:rPr>
              <a:t> la gestion des </a:t>
            </a:r>
            <a:r>
              <a:rPr lang="en-US" altLang="ja-JP" sz="3600" err="1">
                <a:solidFill>
                  <a:schemeClr val="tx1"/>
                </a:solidFill>
              </a:rPr>
              <a:t>données</a:t>
            </a:r>
            <a:r>
              <a:rPr lang="en-US" altLang="ja-JP" sz="3600">
                <a:solidFill>
                  <a:schemeClr val="tx1"/>
                </a:solidFill>
              </a:rPr>
              <a:t> pour les agents et les </a:t>
            </a:r>
            <a:r>
              <a:rPr lang="en-US" altLang="ja-JP" sz="3600" err="1">
                <a:solidFill>
                  <a:schemeClr val="tx1"/>
                </a:solidFill>
              </a:rPr>
              <a:t>administrateurs</a:t>
            </a:r>
            <a:r>
              <a:rPr lang="en-US" altLang="ja-JP" sz="36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4312346" y="9533053"/>
            <a:ext cx="2718352" cy="547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4AD89C-DF1E-4948-B597-5DD47B34A9CA}" type="slidenum">
              <a:rPr kumimoji="1" lang="en-US" altLang="ja-JP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defTabSz="914400">
                <a:spcAft>
                  <a:spcPts val="600"/>
                </a:spcAft>
              </a:pPr>
              <a:t>15</a:t>
            </a:fld>
            <a:endParaRPr kumimoji="1" lang="en-US" altLang="ja-JP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694019"/>
      </p:ext>
    </p:extLst>
  </p:cSld>
  <p:clrMapOvr>
    <a:masterClrMapping/>
  </p:clrMapOvr>
  <p:transition spd="slow">
    <p:strips dir="r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5F1F61B-82E0-4E4A-80F1-A654C94F63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D9C4D3-6CF4-486A-B5E5-2D31FC0047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fr-FR"/>
              <a:t>Eclipse</a:t>
            </a:r>
          </a:p>
          <a:p>
            <a:r>
              <a:rPr lang="fr-FR" err="1"/>
              <a:t>Wamp</a:t>
            </a:r>
            <a:endParaRPr lang="fr-FR"/>
          </a:p>
          <a:p>
            <a:r>
              <a:rPr lang="fr-FR"/>
              <a:t>Librairie : MySQL </a:t>
            </a:r>
            <a:r>
              <a:rPr lang="fr-FR" err="1"/>
              <a:t>Connector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3EEB568-6BF8-4D13-BC2A-0A5EE90277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/>
              <a:t>Environnement de travail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625D3BC-8F8E-4643-A0A1-1B9377873E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/>
              <a:t>Gestion des clients  </a:t>
            </a:r>
          </a:p>
          <a:p>
            <a:r>
              <a:rPr lang="fr-FR"/>
              <a:t>Gestion des biens </a:t>
            </a:r>
          </a:p>
          <a:p>
            <a:r>
              <a:rPr lang="fr-FR"/>
              <a:t>Gestion des agences  </a:t>
            </a:r>
          </a:p>
          <a:p>
            <a:r>
              <a:rPr lang="fr-FR"/>
              <a:t>Gestion des agents immobiliers </a:t>
            </a:r>
          </a:p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8871FC0-FC48-47B3-9EF0-0A0D810DD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/>
              <a:t>Fonctionnalités développées</a:t>
            </a: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EB1D10B6-14E4-4EA0-AB89-F52E37146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86" y="3633535"/>
            <a:ext cx="5679119" cy="3018343"/>
          </a:xfrm>
        </p:spPr>
        <p:txBody>
          <a:bodyPr/>
          <a:lstStyle/>
          <a:p>
            <a:r>
              <a:rPr lang="fr-FR"/>
              <a:t>Conceptualisation</a:t>
            </a:r>
          </a:p>
        </p:txBody>
      </p:sp>
    </p:spTree>
    <p:extLst>
      <p:ext uri="{BB962C8B-B14F-4D97-AF65-F5344CB8AC3E}">
        <p14:creationId xmlns:p14="http://schemas.microsoft.com/office/powerpoint/2010/main" val="3027079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/>
              <a:t>DEMONSTRATION</a:t>
            </a:r>
            <a:endParaRPr kumimoji="1" lang="ja-JP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/>
              <a:t>GO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649510"/>
      </p:ext>
    </p:extLst>
  </p:cSld>
  <p:clrMapOvr>
    <a:masterClrMapping/>
  </p:clrMapOvr>
  <p:transition spd="slow">
    <p:strips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54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8288000" cy="66872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10469" y="1897784"/>
            <a:ext cx="9104413" cy="43536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altLang="ja-JP" sz="8800">
                <a:solidFill>
                  <a:schemeClr val="tx1"/>
                </a:solidFill>
              </a:rPr>
              <a:t>Planning </a:t>
            </a:r>
            <a:r>
              <a:rPr lang="fr-FR" altLang="ja-JP" sz="8800">
                <a:solidFill>
                  <a:schemeClr val="tx1"/>
                </a:solidFill>
              </a:rPr>
              <a:t>Prévisionnel</a:t>
            </a:r>
            <a:endParaRPr kumimoji="1" lang="fr-FR" altLang="ja-JP" sz="8800">
              <a:solidFill>
                <a:schemeClr val="tx1"/>
              </a:solidFill>
            </a:endParaRP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65AF320-4C4F-49A8-9DE8-C78DF12D3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1560" y="109711"/>
            <a:ext cx="1768452" cy="349391"/>
            <a:chOff x="7763256" y="73152"/>
            <a:chExt cx="1178966" cy="232963"/>
          </a:xfrm>
        </p:grpSpPr>
        <p:sp>
          <p:nvSpPr>
            <p:cNvPr id="195" name="Rectangle 64">
              <a:extLst>
                <a:ext uri="{FF2B5EF4-FFF2-40B4-BE49-F238E27FC236}">
                  <a16:creationId xmlns:a16="http://schemas.microsoft.com/office/drawing/2014/main" id="{7F1A8C91-7B27-4D51-A091-5C4EC283B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66">
              <a:extLst>
                <a:ext uri="{FF2B5EF4-FFF2-40B4-BE49-F238E27FC236}">
                  <a16:creationId xmlns:a16="http://schemas.microsoft.com/office/drawing/2014/main" id="{8153353E-9BFE-4143-A103-ACB918532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64">
              <a:extLst>
                <a:ext uri="{FF2B5EF4-FFF2-40B4-BE49-F238E27FC236}">
                  <a16:creationId xmlns:a16="http://schemas.microsoft.com/office/drawing/2014/main" id="{293BCF13-58ED-4018-A3BA-26300A606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66">
              <a:extLst>
                <a:ext uri="{FF2B5EF4-FFF2-40B4-BE49-F238E27FC236}">
                  <a16:creationId xmlns:a16="http://schemas.microsoft.com/office/drawing/2014/main" id="{D1577419-84AC-4A88-833B-B27816E2C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64">
              <a:extLst>
                <a:ext uri="{FF2B5EF4-FFF2-40B4-BE49-F238E27FC236}">
                  <a16:creationId xmlns:a16="http://schemas.microsoft.com/office/drawing/2014/main" id="{50155918-3467-43AD-B689-2CC0D6C84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66">
              <a:extLst>
                <a:ext uri="{FF2B5EF4-FFF2-40B4-BE49-F238E27FC236}">
                  <a16:creationId xmlns:a16="http://schemas.microsoft.com/office/drawing/2014/main" id="{E20E65F9-23ED-479C-8ED0-A679610C6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64">
              <a:extLst>
                <a:ext uri="{FF2B5EF4-FFF2-40B4-BE49-F238E27FC236}">
                  <a16:creationId xmlns:a16="http://schemas.microsoft.com/office/drawing/2014/main" id="{2A581918-58C0-4867-BB69-832092FFB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66">
              <a:extLst>
                <a:ext uri="{FF2B5EF4-FFF2-40B4-BE49-F238E27FC236}">
                  <a16:creationId xmlns:a16="http://schemas.microsoft.com/office/drawing/2014/main" id="{C1994C01-6F00-4CB6-B203-A665D0B0F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64">
              <a:extLst>
                <a:ext uri="{FF2B5EF4-FFF2-40B4-BE49-F238E27FC236}">
                  <a16:creationId xmlns:a16="http://schemas.microsoft.com/office/drawing/2014/main" id="{3F6ED5B7-63A6-4549-A56F-48988B5CE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66">
              <a:extLst>
                <a:ext uri="{FF2B5EF4-FFF2-40B4-BE49-F238E27FC236}">
                  <a16:creationId xmlns:a16="http://schemas.microsoft.com/office/drawing/2014/main" id="{BF280FAB-AAB1-478C-9BD5-0FEECF9B5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64">
              <a:extLst>
                <a:ext uri="{FF2B5EF4-FFF2-40B4-BE49-F238E27FC236}">
                  <a16:creationId xmlns:a16="http://schemas.microsoft.com/office/drawing/2014/main" id="{94F20AB9-88E0-4200-B871-D60E925F2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66">
              <a:extLst>
                <a:ext uri="{FF2B5EF4-FFF2-40B4-BE49-F238E27FC236}">
                  <a16:creationId xmlns:a16="http://schemas.microsoft.com/office/drawing/2014/main" id="{0835B2F1-B282-4AFC-A05C-02FB6A6FD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64">
              <a:extLst>
                <a:ext uri="{FF2B5EF4-FFF2-40B4-BE49-F238E27FC236}">
                  <a16:creationId xmlns:a16="http://schemas.microsoft.com/office/drawing/2014/main" id="{F3F3C565-94C1-4CBF-A916-EDFF7D750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66">
              <a:extLst>
                <a:ext uri="{FF2B5EF4-FFF2-40B4-BE49-F238E27FC236}">
                  <a16:creationId xmlns:a16="http://schemas.microsoft.com/office/drawing/2014/main" id="{3983C0F7-A502-4227-80FB-8A626DE3F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64">
              <a:extLst>
                <a:ext uri="{FF2B5EF4-FFF2-40B4-BE49-F238E27FC236}">
                  <a16:creationId xmlns:a16="http://schemas.microsoft.com/office/drawing/2014/main" id="{CD531761-1C03-4F19-BCC3-925642883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66">
              <a:extLst>
                <a:ext uri="{FF2B5EF4-FFF2-40B4-BE49-F238E27FC236}">
                  <a16:creationId xmlns:a16="http://schemas.microsoft.com/office/drawing/2014/main" id="{EF4039F0-DE84-4560-B4C3-8C1657C6C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64">
              <a:extLst>
                <a:ext uri="{FF2B5EF4-FFF2-40B4-BE49-F238E27FC236}">
                  <a16:creationId xmlns:a16="http://schemas.microsoft.com/office/drawing/2014/main" id="{85459B77-7A2A-4E3D-8A35-F5B257625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66">
              <a:extLst>
                <a:ext uri="{FF2B5EF4-FFF2-40B4-BE49-F238E27FC236}">
                  <a16:creationId xmlns:a16="http://schemas.microsoft.com/office/drawing/2014/main" id="{C636EB73-0C13-49D6-9A4F-7EA993B78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64">
              <a:extLst>
                <a:ext uri="{FF2B5EF4-FFF2-40B4-BE49-F238E27FC236}">
                  <a16:creationId xmlns:a16="http://schemas.microsoft.com/office/drawing/2014/main" id="{D0B10900-8650-46C1-9BFE-F58494324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66">
              <a:extLst>
                <a:ext uri="{FF2B5EF4-FFF2-40B4-BE49-F238E27FC236}">
                  <a16:creationId xmlns:a16="http://schemas.microsoft.com/office/drawing/2014/main" id="{84C417D2-E3F2-4BC6-90C6-9BBC06C46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71ECDEFB-AA49-4225-91CB-193B34CF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851" y="1260644"/>
            <a:ext cx="12178046" cy="435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7A4E40A-1D40-406C-90A0-BC4AB818D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851" y="5606253"/>
            <a:ext cx="12178046" cy="414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CA05D66-ACFC-4EB4-81D4-D2B630F7A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9018" y="-215320"/>
            <a:ext cx="12178045" cy="149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" name="Rectangle 214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750571"/>
            <a:ext cx="18288000" cy="5348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9704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/>
              <a:t>01</a:t>
            </a:r>
            <a:endParaRPr kumimoji="1" lang="ja-JP" altLang="en-US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/>
              <a:t>03</a:t>
            </a:r>
            <a:endParaRPr kumimoji="1" lang="ja-JP" alt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/>
              <a:t>02</a:t>
            </a:r>
            <a:endParaRPr kumimoji="1" lang="ja-JP" alt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ja-JP"/>
              <a:t>Mise en place d’une infrastructure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altLang="ja-JP"/>
              <a:t>Création d’un site web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ja-JP"/>
              <a:t>Création d’une application</a:t>
            </a:r>
            <a:endParaRPr kumimoji="1" lang="fr-FR" altLang="ja-JP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/>
              <a:t>Objectif du </a:t>
            </a:r>
            <a:r>
              <a:rPr kumimoji="1" lang="en-US" altLang="ja-JP" err="1"/>
              <a:t>projet</a:t>
            </a:r>
            <a:endParaRPr kumimoji="1" lang="ja-JP" alt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ja-JP"/>
              <a:t>Manque de connaissances de l’équipe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altLang="ja-JP"/>
              <a:t>COVI</a:t>
            </a:r>
            <a:r>
              <a:rPr lang="fr-FR" altLang="ja-JP"/>
              <a:t>D-19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altLang="ja-JP"/>
              <a:t>Perte de temps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/>
              <a:t>Gestion du </a:t>
            </a:r>
            <a:r>
              <a:rPr lang="en-US" altLang="ja-JP" err="1"/>
              <a:t>projet</a:t>
            </a:r>
            <a:endParaRPr lang="ja-JP" altLang="en-US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altLang="ja-JP"/>
              <a:t>Lenteur du PC de </a:t>
            </a:r>
            <a:r>
              <a:rPr lang="fr-FR" altLang="ja-JP"/>
              <a:t>I</a:t>
            </a:r>
            <a:r>
              <a:rPr kumimoji="1" lang="fr-FR" altLang="ja-JP"/>
              <a:t>satys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ja-JP"/>
              <a:t>Difficulté du coté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fr-FR" altLang="ja-JP"/>
              <a:t>Adaptation de l’organisation à distance</a:t>
            </a:r>
            <a:endParaRPr kumimoji="1" lang="ja-JP" altLang="en-US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 err="1"/>
              <a:t>Problèmes</a:t>
            </a:r>
            <a:r>
              <a:rPr lang="en-US" altLang="ja-JP"/>
              <a:t> </a:t>
            </a:r>
            <a:r>
              <a:rPr lang="en-US" altLang="ja-JP" err="1"/>
              <a:t>rencontrés</a:t>
            </a:r>
            <a:endParaRPr lang="ja-JP" alt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err="1"/>
              <a:t>Bilan</a:t>
            </a:r>
            <a:r>
              <a:rPr kumimoji="1" lang="en-US" altLang="ja-JP"/>
              <a:t> du </a:t>
            </a:r>
            <a:r>
              <a:rPr kumimoji="1" lang="en-US" altLang="ja-JP" err="1"/>
              <a:t>projet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585092"/>
      </p:ext>
    </p:extLst>
  </p:cSld>
  <p:clrMapOvr>
    <a:masterClrMapping/>
  </p:clrMapOvr>
  <p:transition spd="slow">
    <p:strips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SOMMAIRE</a:t>
            </a:r>
            <a:endParaRPr kumimoji="1" lang="ja-JP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err="1"/>
              <a:t>Présentation</a:t>
            </a:r>
            <a:endParaRPr kumimoji="1" lang="ja-JP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err="1"/>
              <a:t>Stephi</a:t>
            </a:r>
            <a:r>
              <a:rPr kumimoji="1" lang="en-US" altLang="ja-JP"/>
              <a:t> Place</a:t>
            </a:r>
            <a:endParaRPr kumimoji="1" lang="ja-JP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919400" y="5142706"/>
            <a:ext cx="3499419" cy="598205"/>
          </a:xfrm>
        </p:spPr>
        <p:txBody>
          <a:bodyPr>
            <a:normAutofit/>
          </a:bodyPr>
          <a:lstStyle/>
          <a:p>
            <a:r>
              <a:rPr lang="fr-FR" altLang="ja-JP"/>
              <a:t>Qui sommes-nous et répartitions des tâches</a:t>
            </a:r>
            <a:endParaRPr kumimoji="1" lang="fr-FR" altLang="ja-JP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err="1"/>
              <a:t>Equipe</a:t>
            </a:r>
            <a:endParaRPr lang="ja-JP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/>
          </p:nvPr>
        </p:nvSpPr>
        <p:spPr>
          <a:xfrm>
            <a:off x="8924482" y="6362509"/>
            <a:ext cx="3127722" cy="604071"/>
          </a:xfrm>
        </p:spPr>
        <p:txBody>
          <a:bodyPr/>
          <a:lstStyle/>
          <a:p>
            <a:r>
              <a:rPr lang="en-US" altLang="ja-JP"/>
              <a:t>Solution</a:t>
            </a:r>
            <a:endParaRPr lang="ja-JP" alt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/>
              <a:t>4</a:t>
            </a:r>
            <a:endParaRPr kumimoji="1" lang="ja-JP" alt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3756928" y="3025883"/>
            <a:ext cx="3127722" cy="604071"/>
          </a:xfrm>
        </p:spPr>
        <p:txBody>
          <a:bodyPr/>
          <a:lstStyle/>
          <a:p>
            <a:r>
              <a:rPr kumimoji="1" lang="en-US" altLang="ja-JP" err="1"/>
              <a:t>Démonstration</a:t>
            </a:r>
            <a:endParaRPr kumimoji="1" lang="ja-JP" alt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/>
              <a:t>5</a:t>
            </a:r>
            <a:endParaRPr kumimoji="1" lang="ja-JP" alt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Planning et </a:t>
            </a:r>
            <a:r>
              <a:rPr lang="en-US" altLang="ja-JP" err="1"/>
              <a:t>déroulement</a:t>
            </a:r>
            <a:r>
              <a:rPr lang="en-US" altLang="ja-JP"/>
              <a:t> du </a:t>
            </a:r>
            <a:r>
              <a:rPr lang="en-US" altLang="ja-JP" err="1"/>
              <a:t>projet</a:t>
            </a:r>
            <a:endParaRPr kumimoji="1" lang="ja-JP" alt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/>
              <a:t>Gestion de </a:t>
            </a:r>
            <a:r>
              <a:rPr kumimoji="1" lang="en-US" altLang="ja-JP" err="1"/>
              <a:t>projet</a:t>
            </a:r>
            <a:endParaRPr kumimoji="1" lang="ja-JP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kumimoji="1" lang="en-US" altLang="ja-JP"/>
              <a:t>6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13756928" y="6797778"/>
            <a:ext cx="3127722" cy="337024"/>
          </a:xfrm>
        </p:spPr>
        <p:txBody>
          <a:bodyPr/>
          <a:lstStyle/>
          <a:p>
            <a:r>
              <a:rPr kumimoji="1" lang="fr-FR" altLang="ja-JP"/>
              <a:t>Problèmes</a:t>
            </a:r>
            <a:r>
              <a:rPr lang="fr-FR" altLang="ja-JP"/>
              <a:t> rencontrés</a:t>
            </a:r>
            <a:endParaRPr kumimoji="1" lang="fr-FR" altLang="ja-JP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ja-JP" err="1"/>
              <a:t>Bilan</a:t>
            </a:r>
            <a:r>
              <a:rPr lang="en-US" altLang="ja-JP"/>
              <a:t> du </a:t>
            </a:r>
            <a:r>
              <a:rPr lang="en-US" altLang="ja-JP" err="1"/>
              <a:t>projet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6052044"/>
      </p:ext>
    </p:extLst>
  </p:cSld>
  <p:clrMapOvr>
    <a:masterClrMapping/>
  </p:clrMapOvr>
  <p:transition spd="slow">
    <p:strips dir="r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Merci pour </a:t>
            </a:r>
            <a:r>
              <a:rPr kumimoji="1" lang="en-US" altLang="ja-JP" err="1"/>
              <a:t>votre</a:t>
            </a:r>
            <a:r>
              <a:rPr kumimoji="1" lang="en-US" altLang="ja-JP"/>
              <a:t> attention</a:t>
            </a:r>
            <a:endParaRPr kumimoji="1" lang="ja-JP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/>
              <a:t>Des questions ?</a:t>
            </a:r>
            <a:endParaRPr kumimoji="1" lang="ja-JP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err="1"/>
              <a:t>L’équipe</a:t>
            </a:r>
            <a:r>
              <a:rPr kumimoji="1" lang="en-US" altLang="ja-JP"/>
              <a:t> </a:t>
            </a:r>
            <a:r>
              <a:rPr kumimoji="1" lang="en-US" altLang="ja-JP" err="1"/>
              <a:t>Stephi</a:t>
            </a:r>
            <a:r>
              <a:rPr kumimoji="1" lang="en-US" altLang="ja-JP"/>
              <a:t> Place 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34145399"/>
      </p:ext>
    </p:extLst>
  </p:cSld>
  <p:clrMapOvr>
    <a:masterClrMapping/>
  </p:clrMapOvr>
  <p:transition spd="slow">
    <p:strips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err="1"/>
              <a:t>Présentation</a:t>
            </a:r>
            <a:endParaRPr kumimoji="1" lang="ja-JP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altLang="ja-JP"/>
              <a:t>Réseau d’agences immobilières britannique, dirigé par, </a:t>
            </a:r>
            <a:r>
              <a:rPr lang="fr-FR" altLang="ja-JP" err="1"/>
              <a:t>Stephi</a:t>
            </a:r>
            <a:r>
              <a:rPr lang="fr-FR" altLang="ja-JP"/>
              <a:t> Place.</a:t>
            </a:r>
          </a:p>
          <a:p>
            <a:r>
              <a:rPr lang="fr-FR" altLang="ja-JP"/>
              <a:t>Implantée en France dont le siège est situé à Aix en Provence. </a:t>
            </a:r>
          </a:p>
          <a:p>
            <a:r>
              <a:rPr lang="fr-FR" altLang="ja-JP"/>
              <a:t>Veut se développer au niveau national.</a:t>
            </a:r>
          </a:p>
          <a:p>
            <a:r>
              <a:rPr lang="fr-FR" altLang="ja-JP"/>
              <a:t>50 agences réparties sur la France entière. </a:t>
            </a:r>
          </a:p>
        </p:txBody>
      </p:sp>
    </p:spTree>
    <p:extLst>
      <p:ext uri="{BB962C8B-B14F-4D97-AF65-F5344CB8AC3E}">
        <p14:creationId xmlns:p14="http://schemas.microsoft.com/office/powerpoint/2010/main" val="256375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619C3A-8F1A-4BEE-A69F-CD6C50E75968}"/>
              </a:ext>
            </a:extLst>
          </p:cNvPr>
          <p:cNvSpPr/>
          <p:nvPr/>
        </p:nvSpPr>
        <p:spPr>
          <a:xfrm>
            <a:off x="0" y="0"/>
            <a:ext cx="5921828" cy="1028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fr-F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altLang="ja-JP"/>
              <a:t>Participé</a:t>
            </a:r>
            <a:r>
              <a:rPr lang="en-US" altLang="ja-JP"/>
              <a:t> </a:t>
            </a:r>
            <a:r>
              <a:rPr lang="fr-FR" altLang="ja-JP"/>
              <a:t>majoritairement</a:t>
            </a:r>
            <a:r>
              <a:rPr lang="en-US" altLang="ja-JP"/>
              <a:t>  à </a:t>
            </a:r>
            <a:r>
              <a:rPr lang="en-US" altLang="ja-JP" err="1"/>
              <a:t>l’infrastructure</a:t>
            </a:r>
            <a:r>
              <a:rPr lang="en-US" altLang="ja-JP"/>
              <a:t>, la documentation et à la gestion de </a:t>
            </a:r>
            <a:r>
              <a:rPr lang="en-US" altLang="ja-JP" err="1"/>
              <a:t>projet</a:t>
            </a:r>
            <a:r>
              <a:rPr lang="en-US" altLang="ja-JP"/>
              <a:t>.</a:t>
            </a:r>
            <a:endParaRPr kumimoji="1" lang="ja-JP" alt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/>
              <a:t>Isatys Riviere</a:t>
            </a:r>
            <a:endParaRPr kumimoji="1" lang="ja-JP" alt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altLang="ja-JP"/>
              <a:t>Participé majoritairement  à la  partie développement logicielle et web.</a:t>
            </a:r>
            <a:endParaRPr lang="ja-JP" altLang="en-US"/>
          </a:p>
          <a:p>
            <a:endParaRPr kumimoji="1" lang="ja-JP" alt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err="1"/>
              <a:t>Jérémy</a:t>
            </a:r>
            <a:r>
              <a:rPr lang="en-US" altLang="ja-JP"/>
              <a:t> </a:t>
            </a:r>
            <a:r>
              <a:rPr lang="en-US" altLang="ja-JP" err="1"/>
              <a:t>Debleacker</a:t>
            </a:r>
            <a:endParaRPr kumimoji="1" lang="ja-JP" alt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fr-FR" altLang="ja-JP"/>
              <a:t>Responsable informatique</a:t>
            </a:r>
            <a:endParaRPr kumimoji="1" lang="ja-JP" alt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12676909" y="5662863"/>
            <a:ext cx="4632523" cy="509161"/>
          </a:xfrm>
        </p:spPr>
        <p:txBody>
          <a:bodyPr>
            <a:normAutofit/>
          </a:bodyPr>
          <a:lstStyle/>
          <a:p>
            <a:r>
              <a:rPr lang="en-US" altLang="ja-JP"/>
              <a:t>Team manager / Responsible </a:t>
            </a:r>
            <a:r>
              <a:rPr lang="en-US" altLang="ja-JP" err="1"/>
              <a:t>informatique</a:t>
            </a:r>
            <a:endParaRPr kumimoji="1" lang="ja-JP" alt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>
                <a:solidFill>
                  <a:schemeClr val="bg1"/>
                </a:solidFill>
              </a:rPr>
              <a:t>EQUIPE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>
                <a:solidFill>
                  <a:schemeClr val="bg1"/>
                </a:solidFill>
              </a:rPr>
              <a:t>Qui </a:t>
            </a:r>
            <a:r>
              <a:rPr kumimoji="1" lang="en-US" altLang="ja-JP" err="1">
                <a:solidFill>
                  <a:schemeClr val="bg1"/>
                </a:solidFill>
              </a:rPr>
              <a:t>sommes</a:t>
            </a:r>
            <a:r>
              <a:rPr kumimoji="1" lang="en-US" altLang="ja-JP">
                <a:solidFill>
                  <a:schemeClr val="bg1"/>
                </a:solidFill>
              </a:rPr>
              <a:t>-nous ?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8" name="Espace réservé pour une image  7" descr="Une image contenant personne, homme, verres, intérieur&#10;&#10;Description générée automatiquement">
            <a:extLst>
              <a:ext uri="{FF2B5EF4-FFF2-40B4-BE49-F238E27FC236}">
                <a16:creationId xmlns:a16="http://schemas.microsoft.com/office/drawing/2014/main" id="{EFE23EAF-377B-4186-BBCD-D009B048CE8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7" b="12847"/>
          <a:stretch>
            <a:fillRect/>
          </a:stretch>
        </p:blipFill>
        <p:spPr>
          <a:xfrm>
            <a:off x="13391716" y="2251923"/>
            <a:ext cx="2778125" cy="2778125"/>
          </a:xfrm>
        </p:spPr>
      </p:pic>
      <p:pic>
        <p:nvPicPr>
          <p:cNvPr id="11" name="Espace réservé pour une image  10" descr="Une image contenant intérieur, lit, personne, pose&#10;&#10;Description générée automatiquement">
            <a:extLst>
              <a:ext uri="{FF2B5EF4-FFF2-40B4-BE49-F238E27FC236}">
                <a16:creationId xmlns:a16="http://schemas.microsoft.com/office/drawing/2014/main" id="{C9A8956B-FCBC-45A9-9409-AE72558E204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 rot="5400000">
            <a:off x="7754938" y="2244725"/>
            <a:ext cx="2778125" cy="2778125"/>
          </a:xfrm>
        </p:spPr>
      </p:pic>
    </p:spTree>
    <p:extLst>
      <p:ext uri="{BB962C8B-B14F-4D97-AF65-F5344CB8AC3E}">
        <p14:creationId xmlns:p14="http://schemas.microsoft.com/office/powerpoint/2010/main" val="390093540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01" y="-2"/>
            <a:ext cx="6104903" cy="102854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65200" y="959971"/>
            <a:ext cx="4644641" cy="84185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kumimoji="1" lang="en-US" altLang="ja-JP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REPARTITION DES TACHES</a:t>
            </a:r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38373B38-EB5B-4CB8-B79A-0B438EB206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7540" r="1139"/>
          <a:stretch/>
        </p:blipFill>
        <p:spPr>
          <a:xfrm>
            <a:off x="6783889" y="2839043"/>
            <a:ext cx="10828421" cy="460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48619"/>
      </p:ext>
    </p:extLst>
  </p:cSld>
  <p:clrMapOvr>
    <a:masterClrMapping/>
  </p:clrMapOvr>
  <p:transition spd="slow">
    <p:strips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SOLUTION</a:t>
            </a:r>
            <a:endParaRPr kumimoji="1" lang="ja-JP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03350" y="7097212"/>
            <a:ext cx="4207740" cy="2945146"/>
          </a:xfrm>
        </p:spPr>
        <p:txBody>
          <a:bodyPr>
            <a:normAutofit/>
          </a:bodyPr>
          <a:lstStyle/>
          <a:p>
            <a:r>
              <a:rPr lang="fr-FR" altLang="ja-JP"/>
              <a:t>Mise en place d’une infrastructure pour faciliter l’utilisation des ordinateurs.</a:t>
            </a:r>
            <a:endParaRPr kumimoji="1" lang="ja-JP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403351" y="5987867"/>
            <a:ext cx="4382423" cy="1105275"/>
          </a:xfrm>
        </p:spPr>
        <p:txBody>
          <a:bodyPr>
            <a:normAutofit/>
          </a:bodyPr>
          <a:lstStyle/>
          <a:p>
            <a:r>
              <a:rPr lang="en-US" altLang="ja-JP" err="1"/>
              <a:t>Stephi</a:t>
            </a:r>
            <a:r>
              <a:rPr lang="en-US" altLang="ja-JP"/>
              <a:t> Place</a:t>
            </a:r>
          </a:p>
          <a:p>
            <a:r>
              <a:rPr lang="en-US" altLang="ja-JP"/>
              <a:t>Real Estate Infrastructure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altLang="ja-JP"/>
              <a:t>L</a:t>
            </a:r>
            <a:r>
              <a:rPr kumimoji="1" lang="fr-FR" altLang="ja-JP"/>
              <a:t>e projet se décline en 3 composants </a:t>
            </a:r>
            <a:endParaRPr kumimoji="1" lang="ja-JP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563775" y="6747912"/>
            <a:ext cx="4207740" cy="2793014"/>
          </a:xfrm>
        </p:spPr>
        <p:txBody>
          <a:bodyPr/>
          <a:lstStyle/>
          <a:p>
            <a:r>
              <a:rPr lang="fr-FR" altLang="ja-JP"/>
              <a:t>Création d’un site web pour une agence immobilière en ligne.</a:t>
            </a:r>
            <a:endParaRPr kumimoji="1" lang="ja-JP" alt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7040129" y="5987867"/>
            <a:ext cx="4207741" cy="685196"/>
          </a:xfrm>
        </p:spPr>
        <p:txBody>
          <a:bodyPr/>
          <a:lstStyle/>
          <a:p>
            <a:r>
              <a:rPr lang="en-US" altLang="ja-JP" err="1"/>
              <a:t>Stephi</a:t>
            </a:r>
            <a:r>
              <a:rPr lang="en-US" altLang="ja-JP"/>
              <a:t> Place Web Sales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13012579" y="6909127"/>
            <a:ext cx="4129521" cy="2793014"/>
          </a:xfrm>
        </p:spPr>
        <p:txBody>
          <a:bodyPr/>
          <a:lstStyle/>
          <a:p>
            <a:r>
              <a:rPr lang="fr-FR" altLang="ja-JP"/>
              <a:t>Mise en place d’une application.</a:t>
            </a:r>
            <a:endParaRPr kumimoji="1" lang="ja-JP" alt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12683578" y="5533625"/>
            <a:ext cx="4207740" cy="1109345"/>
          </a:xfrm>
        </p:spPr>
        <p:txBody>
          <a:bodyPr/>
          <a:lstStyle/>
          <a:p>
            <a:endParaRPr lang="en-US" altLang="ja-JP"/>
          </a:p>
          <a:p>
            <a:r>
              <a:rPr lang="en-US" altLang="ja-JP" err="1"/>
              <a:t>Stephi</a:t>
            </a:r>
            <a:r>
              <a:rPr lang="en-US" altLang="ja-JP"/>
              <a:t> Place Software</a:t>
            </a:r>
          </a:p>
        </p:txBody>
      </p:sp>
      <p:pic>
        <p:nvPicPr>
          <p:cNvPr id="18" name="Espace réservé pour une image  17" descr="Antenne relais téléphonique">
            <a:extLst>
              <a:ext uri="{FF2B5EF4-FFF2-40B4-BE49-F238E27FC236}">
                <a16:creationId xmlns:a16="http://schemas.microsoft.com/office/drawing/2014/main" id="{184ED4AC-397F-4098-BBDA-7DD70E7028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37165" y="3179526"/>
            <a:ext cx="2778125" cy="2778125"/>
          </a:xfrm>
          <a:prstGeom prst="rect">
            <a:avLst/>
          </a:prstGeom>
        </p:spPr>
      </p:pic>
      <p:pic>
        <p:nvPicPr>
          <p:cNvPr id="19" name="Espace réservé pour une image  18" descr="Terminal Cmd">
            <a:extLst>
              <a:ext uri="{FF2B5EF4-FFF2-40B4-BE49-F238E27FC236}">
                <a16:creationId xmlns:a16="http://schemas.microsoft.com/office/drawing/2014/main" id="{1EA178EE-D72C-4DA1-9FD3-D1B96011828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754938" y="3125788"/>
            <a:ext cx="2778125" cy="2778125"/>
          </a:xfrm>
          <a:prstGeom prst="rect">
            <a:avLst/>
          </a:prstGeom>
        </p:spPr>
      </p:pic>
      <p:pic>
        <p:nvPicPr>
          <p:cNvPr id="20" name="Espace réservé pour une image  19" descr="Internet">
            <a:extLst>
              <a:ext uri="{FF2B5EF4-FFF2-40B4-BE49-F238E27FC236}">
                <a16:creationId xmlns:a16="http://schemas.microsoft.com/office/drawing/2014/main" id="{215B23F5-2DDC-4606-984E-AF4379E4BDE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392150" y="3125788"/>
            <a:ext cx="2778125" cy="277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2746"/>
      </p:ext>
    </p:extLst>
  </p:cSld>
  <p:clrMapOvr>
    <a:masterClrMapping/>
  </p:clrMapOvr>
  <p:transition spd="slow"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/>
              <a:t>Stephi Place</a:t>
            </a:r>
            <a:br>
              <a:rPr lang="en-US" altLang="ja-JP"/>
            </a:br>
            <a:r>
              <a:rPr lang="en-US" altLang="ja-JP"/>
              <a:t>Real Estate Infrastructure</a:t>
            </a:r>
            <a:endParaRPr kumimoji="1" lang="ja-JP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9144000" y="4404470"/>
            <a:ext cx="6121400" cy="1911021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err="1"/>
              <a:t>Configurer</a:t>
            </a:r>
            <a:r>
              <a:rPr lang="en-US" altLang="ja-JP"/>
              <a:t> un windows server avec Active Directory</a:t>
            </a:r>
          </a:p>
          <a:p>
            <a:r>
              <a:rPr lang="en-US" altLang="ja-JP" err="1"/>
              <a:t>Création</a:t>
            </a:r>
            <a:r>
              <a:rPr lang="en-US" altLang="ja-JP"/>
              <a:t> d’un </a:t>
            </a:r>
            <a:r>
              <a:rPr lang="en-US" altLang="ja-JP" err="1"/>
              <a:t>domaine</a:t>
            </a:r>
            <a:r>
              <a:rPr lang="en-US" altLang="ja-JP"/>
              <a:t> Stephi Place</a:t>
            </a:r>
          </a:p>
          <a:p>
            <a:r>
              <a:rPr lang="en-US" altLang="ja-JP" err="1"/>
              <a:t>Création</a:t>
            </a:r>
            <a:r>
              <a:rPr lang="en-US" altLang="ja-JP"/>
              <a:t> d’un windows 10</a:t>
            </a:r>
          </a:p>
          <a:p>
            <a:r>
              <a:rPr kumimoji="1" lang="fr-FR" altLang="ja-JP"/>
              <a:t>Création d’un GPO</a:t>
            </a:r>
          </a:p>
          <a:p>
            <a:r>
              <a:rPr kumimoji="1" lang="fr-FR" altLang="ja-JP"/>
              <a:t>Création d’un partage de dossier</a:t>
            </a:r>
          </a:p>
          <a:p>
            <a:r>
              <a:rPr lang="fr-FR" altLang="ja-JP"/>
              <a:t>Budget</a:t>
            </a:r>
            <a:endParaRPr kumimoji="1" lang="ja-JP" altLang="en-US"/>
          </a:p>
        </p:txBody>
      </p:sp>
      <p:pic>
        <p:nvPicPr>
          <p:cNvPr id="16" name="Espace réservé pour une image  15" descr="Internet des objets">
            <a:extLst>
              <a:ext uri="{FF2B5EF4-FFF2-40B4-BE49-F238E27FC236}">
                <a16:creationId xmlns:a16="http://schemas.microsoft.com/office/drawing/2014/main" id="{A7F6CFF3-34F7-4B87-80D7-B19CE99C47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5" b="15"/>
          <a:stretch>
            <a:fillRect/>
          </a:stretch>
        </p:blipFill>
        <p:spPr>
          <a:xfrm>
            <a:off x="3022600" y="2551113"/>
            <a:ext cx="5184775" cy="51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84260"/>
      </p:ext>
    </p:extLst>
  </p:cSld>
  <p:clrMapOvr>
    <a:masterClrMapping/>
  </p:clrMapOvr>
  <p:transition spd="slow"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1C45B87-67E6-4B0B-86F7-D0746D2958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16" name="Image 1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47A1F8FA-26D2-4A55-9BC7-5E9BCF883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112" y="1566446"/>
            <a:ext cx="8972282" cy="3926095"/>
          </a:xfrm>
          <a:prstGeom prst="rect">
            <a:avLst/>
          </a:prstGeom>
        </p:spPr>
      </p:pic>
      <p:pic>
        <p:nvPicPr>
          <p:cNvPr id="19" name="Image 19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9FEBF953-125D-48FF-828F-43E9DD855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112" y="5576866"/>
            <a:ext cx="8924904" cy="3388099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3A974E2-F77B-40F7-B16A-E26D8532F49C}"/>
              </a:ext>
            </a:extLst>
          </p:cNvPr>
          <p:cNvSpPr txBox="1"/>
          <p:nvPr/>
        </p:nvSpPr>
        <p:spPr>
          <a:xfrm>
            <a:off x="2067727" y="4487851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6000">
                <a:solidFill>
                  <a:schemeClr val="bg1"/>
                </a:solidFill>
              </a:rPr>
              <a:t>Budget</a:t>
            </a:r>
          </a:p>
        </p:txBody>
      </p:sp>
    </p:spTree>
    <p:extLst>
      <p:ext uri="{BB962C8B-B14F-4D97-AF65-F5344CB8AC3E}">
        <p14:creationId xmlns:p14="http://schemas.microsoft.com/office/powerpoint/2010/main" val="1150771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4C27B6-DB04-4891-AF97-BA1671B17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54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D732A60-0F26-469D-85E7-B936E3A69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19" r="8259" b="-1"/>
          <a:stretch/>
        </p:blipFill>
        <p:spPr>
          <a:xfrm>
            <a:off x="910456" y="0"/>
            <a:ext cx="18070875" cy="113515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129847" cy="1028541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55026" y="1727949"/>
            <a:ext cx="5930251" cy="46078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altLang="ja-JP" sz="7700">
                <a:solidFill>
                  <a:schemeClr val="bg1"/>
                </a:solidFill>
              </a:rPr>
              <a:t>Active Directory et </a:t>
            </a:r>
            <a:r>
              <a:rPr lang="en-US" altLang="ja-JP" sz="7700" err="1">
                <a:solidFill>
                  <a:schemeClr val="bg1"/>
                </a:solidFill>
              </a:rPr>
              <a:t>domaine</a:t>
            </a:r>
            <a:endParaRPr kumimoji="1" lang="en-US" altLang="ja-JP" sz="77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910457" cy="48502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0EAE70-C355-42D1-BF00-CA8A17A74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83084" y="109711"/>
            <a:ext cx="1768452" cy="349391"/>
            <a:chOff x="1188720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E6E58C95-A3F9-4C87-B9A5-32A7A75DD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7B08CDDF-E602-4C1B-A248-A43292EB5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6298B977-8F47-48C6-8454-11EF9478E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06A6FB8E-FB47-44B7-810F-B88B4CCA0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818DB8DB-4D04-42C0-BE68-842A9F29A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DBCFEA99-52A4-4E8E-B9C9-3D39B0E32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A6C0BB10-7324-4D11-A497-57A85CDB6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D7440F2E-8192-4FDF-AE8F-2833B7F40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9F7DA6A-1872-4697-A567-20A0115A0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98BC1544-07ED-411D-880C-58CB11491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BA70D948-9946-455F-8155-D274F01DA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07FCDBA-F7E3-4836-8253-15D212128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D6A9BF83-5C67-44B0-883C-82BCAA192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94BA7F92-7961-489E-83BD-5518EB1E9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56ADE108-5AE8-4ACF-88B9-28A0B125B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75B2D25F-B666-4F19-816A-24456EAF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A7D581F0-987F-45C5-A849-CC1B41222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F388E533-92C3-428E-B078-81D6E1F2D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C68AEED3-AAB1-48A9-8FC3-C68AE6675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0A6CA6BC-FFA6-4C34-B200-6F61EE173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50227"/>
            <a:ext cx="910457" cy="5435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06264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F1FC9210E4D649B92C07CEEBACEE36" ma:contentTypeVersion="4" ma:contentTypeDescription="Crée un document." ma:contentTypeScope="" ma:versionID="762286ca17131522132f2e0f51d391ac">
  <xsd:schema xmlns:xsd="http://www.w3.org/2001/XMLSchema" xmlns:xs="http://www.w3.org/2001/XMLSchema" xmlns:p="http://schemas.microsoft.com/office/2006/metadata/properties" xmlns:ns2="9b30daf0-dd22-4b6e-bff2-95335567fbf0" targetNamespace="http://schemas.microsoft.com/office/2006/metadata/properties" ma:root="true" ma:fieldsID="a6f2adc87ab9fd9d9e71ccda0b182cd6" ns2:_="">
    <xsd:import namespace="9b30daf0-dd22-4b6e-bff2-95335567fb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30daf0-dd22-4b6e-bff2-95335567fb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9A7AF3-B82F-4462-83C5-81F7468CA9E1}">
  <ds:schemaRefs>
    <ds:schemaRef ds:uri="9b30daf0-dd22-4b6e-bff2-95335567fb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3B0EE18-3B41-4EFD-8DBD-DB3036C47AA6}">
  <ds:schemaRefs>
    <ds:schemaRef ds:uri="9b30daf0-dd22-4b6e-bff2-95335567fb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682127A-B1C2-4592-9A77-E692D60E8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20</Slides>
  <Notes>4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Contents</vt:lpstr>
      <vt:lpstr>No Footer</vt:lpstr>
      <vt:lpstr>STEPHI PLACE</vt:lpstr>
      <vt:lpstr>SOMMAIRE</vt:lpstr>
      <vt:lpstr>Présentation</vt:lpstr>
      <vt:lpstr>EQUIPE</vt:lpstr>
      <vt:lpstr>REPARTITION DES TACHES</vt:lpstr>
      <vt:lpstr>SOLUTION</vt:lpstr>
      <vt:lpstr>Stephi Place Real Estate Infrastructure</vt:lpstr>
      <vt:lpstr>PowerPoint Presentation</vt:lpstr>
      <vt:lpstr>Active Directory et domaine</vt:lpstr>
      <vt:lpstr>Partage de documents</vt:lpstr>
      <vt:lpstr>Topologie</vt:lpstr>
      <vt:lpstr>Stephi Place Web Sales</vt:lpstr>
      <vt:lpstr>PowerPoint Presentation</vt:lpstr>
      <vt:lpstr>PowerPoint Presentation</vt:lpstr>
      <vt:lpstr>Stephi Place Software</vt:lpstr>
      <vt:lpstr>Conceptualisation</vt:lpstr>
      <vt:lpstr>PowerPoint Presentation</vt:lpstr>
      <vt:lpstr>Planning Prévisionnel</vt:lpstr>
      <vt:lpstr>Bilan du projet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STEPHI PLACE</dc:title>
  <dc:creator>isatys riviere</dc:creator>
  <cp:revision>1</cp:revision>
  <dcterms:created xsi:type="dcterms:W3CDTF">2020-06-03T07:48:55Z</dcterms:created>
  <dcterms:modified xsi:type="dcterms:W3CDTF">2020-06-03T08:41:28Z</dcterms:modified>
</cp:coreProperties>
</file>